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79" r:id="rId4"/>
    <p:sldId id="283" r:id="rId5"/>
    <p:sldId id="257" r:id="rId6"/>
    <p:sldId id="285" r:id="rId7"/>
    <p:sldId id="286" r:id="rId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24FF"/>
    <a:srgbClr val="FFC4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9" autoAdjust="0"/>
    <p:restoredTop sz="94660"/>
  </p:normalViewPr>
  <p:slideViewPr>
    <p:cSldViewPr snapToGrid="0">
      <p:cViewPr>
        <p:scale>
          <a:sx n="70" d="100"/>
          <a:sy n="70" d="100"/>
        </p:scale>
        <p:origin x="888"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3D902D-5042-4944-BCC0-59B53319267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BD07841E-7008-4E21-B990-E3F325FC88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CA45BC5B-1E6C-42BB-A3A9-306807990DAE}"/>
              </a:ext>
            </a:extLst>
          </p:cNvPr>
          <p:cNvSpPr>
            <a:spLocks noGrp="1"/>
          </p:cNvSpPr>
          <p:nvPr>
            <p:ph type="dt" sz="half" idx="10"/>
          </p:nvPr>
        </p:nvSpPr>
        <p:spPr/>
        <p:txBody>
          <a:bodyPr/>
          <a:lstStyle/>
          <a:p>
            <a:fld id="{DEB7816A-6033-4F86-8A9D-4C94AD8D329B}" type="datetimeFigureOut">
              <a:rPr lang="es-CO" smtClean="0"/>
              <a:t>17/03/2022</a:t>
            </a:fld>
            <a:endParaRPr lang="es-CO"/>
          </a:p>
        </p:txBody>
      </p:sp>
      <p:sp>
        <p:nvSpPr>
          <p:cNvPr id="5" name="Marcador de pie de página 4">
            <a:extLst>
              <a:ext uri="{FF2B5EF4-FFF2-40B4-BE49-F238E27FC236}">
                <a16:creationId xmlns:a16="http://schemas.microsoft.com/office/drawing/2014/main" id="{FA369F1B-2FBB-4BF0-9E73-58849399DEC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BDB1C6B-8DBA-46F4-B91A-8BE10828CA47}"/>
              </a:ext>
            </a:extLst>
          </p:cNvPr>
          <p:cNvSpPr>
            <a:spLocks noGrp="1"/>
          </p:cNvSpPr>
          <p:nvPr>
            <p:ph type="sldNum" sz="quarter" idx="12"/>
          </p:nvPr>
        </p:nvSpPr>
        <p:spPr/>
        <p:txBody>
          <a:bodyPr/>
          <a:lstStyle/>
          <a:p>
            <a:fld id="{6B47E4C6-6A0F-42FB-845E-1F3B12AF973E}" type="slidenum">
              <a:rPr lang="es-CO" smtClean="0"/>
              <a:t>‹Nº›</a:t>
            </a:fld>
            <a:endParaRPr lang="es-CO"/>
          </a:p>
        </p:txBody>
      </p:sp>
    </p:spTree>
    <p:extLst>
      <p:ext uri="{BB962C8B-B14F-4D97-AF65-F5344CB8AC3E}">
        <p14:creationId xmlns:p14="http://schemas.microsoft.com/office/powerpoint/2010/main" val="485862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6ED20E-1DA4-4993-9275-2C7716B5F649}"/>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A31B444-BE6F-4991-9BD6-EB4E8DE9C70C}"/>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250D904-216C-4385-AFB6-73D5C97AF668}"/>
              </a:ext>
            </a:extLst>
          </p:cNvPr>
          <p:cNvSpPr>
            <a:spLocks noGrp="1"/>
          </p:cNvSpPr>
          <p:nvPr>
            <p:ph type="dt" sz="half" idx="10"/>
          </p:nvPr>
        </p:nvSpPr>
        <p:spPr/>
        <p:txBody>
          <a:bodyPr/>
          <a:lstStyle/>
          <a:p>
            <a:fld id="{DEB7816A-6033-4F86-8A9D-4C94AD8D329B}" type="datetimeFigureOut">
              <a:rPr lang="es-CO" smtClean="0"/>
              <a:t>17/03/2022</a:t>
            </a:fld>
            <a:endParaRPr lang="es-CO"/>
          </a:p>
        </p:txBody>
      </p:sp>
      <p:sp>
        <p:nvSpPr>
          <p:cNvPr id="5" name="Marcador de pie de página 4">
            <a:extLst>
              <a:ext uri="{FF2B5EF4-FFF2-40B4-BE49-F238E27FC236}">
                <a16:creationId xmlns:a16="http://schemas.microsoft.com/office/drawing/2014/main" id="{0E0C286B-0DBA-4D57-9CA9-55794E74B29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790089F-C747-458A-BF3A-CACA3E40868E}"/>
              </a:ext>
            </a:extLst>
          </p:cNvPr>
          <p:cNvSpPr>
            <a:spLocks noGrp="1"/>
          </p:cNvSpPr>
          <p:nvPr>
            <p:ph type="sldNum" sz="quarter" idx="12"/>
          </p:nvPr>
        </p:nvSpPr>
        <p:spPr/>
        <p:txBody>
          <a:bodyPr/>
          <a:lstStyle/>
          <a:p>
            <a:fld id="{6B47E4C6-6A0F-42FB-845E-1F3B12AF973E}" type="slidenum">
              <a:rPr lang="es-CO" smtClean="0"/>
              <a:t>‹Nº›</a:t>
            </a:fld>
            <a:endParaRPr lang="es-CO"/>
          </a:p>
        </p:txBody>
      </p:sp>
    </p:spTree>
    <p:extLst>
      <p:ext uri="{BB962C8B-B14F-4D97-AF65-F5344CB8AC3E}">
        <p14:creationId xmlns:p14="http://schemas.microsoft.com/office/powerpoint/2010/main" val="3046772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95D934C-351A-43A1-B586-99DF879C1CE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78FFCEC4-96D2-4F07-A74B-2AB1FBBF507A}"/>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332E4B5-6981-4CED-85CE-5527A648A8E2}"/>
              </a:ext>
            </a:extLst>
          </p:cNvPr>
          <p:cNvSpPr>
            <a:spLocks noGrp="1"/>
          </p:cNvSpPr>
          <p:nvPr>
            <p:ph type="dt" sz="half" idx="10"/>
          </p:nvPr>
        </p:nvSpPr>
        <p:spPr/>
        <p:txBody>
          <a:bodyPr/>
          <a:lstStyle/>
          <a:p>
            <a:fld id="{DEB7816A-6033-4F86-8A9D-4C94AD8D329B}" type="datetimeFigureOut">
              <a:rPr lang="es-CO" smtClean="0"/>
              <a:t>17/03/2022</a:t>
            </a:fld>
            <a:endParaRPr lang="es-CO"/>
          </a:p>
        </p:txBody>
      </p:sp>
      <p:sp>
        <p:nvSpPr>
          <p:cNvPr id="5" name="Marcador de pie de página 4">
            <a:extLst>
              <a:ext uri="{FF2B5EF4-FFF2-40B4-BE49-F238E27FC236}">
                <a16:creationId xmlns:a16="http://schemas.microsoft.com/office/drawing/2014/main" id="{88EB3564-A7BD-4659-AF6C-C16D65BBAF2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BD63E0B-7833-4FCC-A53C-39FCD1B2A0BA}"/>
              </a:ext>
            </a:extLst>
          </p:cNvPr>
          <p:cNvSpPr>
            <a:spLocks noGrp="1"/>
          </p:cNvSpPr>
          <p:nvPr>
            <p:ph type="sldNum" sz="quarter" idx="12"/>
          </p:nvPr>
        </p:nvSpPr>
        <p:spPr/>
        <p:txBody>
          <a:bodyPr/>
          <a:lstStyle/>
          <a:p>
            <a:fld id="{6B47E4C6-6A0F-42FB-845E-1F3B12AF973E}" type="slidenum">
              <a:rPr lang="es-CO" smtClean="0"/>
              <a:t>‹Nº›</a:t>
            </a:fld>
            <a:endParaRPr lang="es-CO"/>
          </a:p>
        </p:txBody>
      </p:sp>
    </p:spTree>
    <p:extLst>
      <p:ext uri="{BB962C8B-B14F-4D97-AF65-F5344CB8AC3E}">
        <p14:creationId xmlns:p14="http://schemas.microsoft.com/office/powerpoint/2010/main" val="743683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619209-942E-4D19-9967-F9D269377715}"/>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76A4285-D7E5-4B5E-899A-01E0B59049F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8952698-6324-4677-A0C2-C6E444E57FD7}"/>
              </a:ext>
            </a:extLst>
          </p:cNvPr>
          <p:cNvSpPr>
            <a:spLocks noGrp="1"/>
          </p:cNvSpPr>
          <p:nvPr>
            <p:ph type="dt" sz="half" idx="10"/>
          </p:nvPr>
        </p:nvSpPr>
        <p:spPr/>
        <p:txBody>
          <a:bodyPr/>
          <a:lstStyle/>
          <a:p>
            <a:fld id="{DEB7816A-6033-4F86-8A9D-4C94AD8D329B}" type="datetimeFigureOut">
              <a:rPr lang="es-CO" smtClean="0"/>
              <a:t>17/03/2022</a:t>
            </a:fld>
            <a:endParaRPr lang="es-CO"/>
          </a:p>
        </p:txBody>
      </p:sp>
      <p:sp>
        <p:nvSpPr>
          <p:cNvPr id="5" name="Marcador de pie de página 4">
            <a:extLst>
              <a:ext uri="{FF2B5EF4-FFF2-40B4-BE49-F238E27FC236}">
                <a16:creationId xmlns:a16="http://schemas.microsoft.com/office/drawing/2014/main" id="{B45A57DE-9225-4938-80B2-692E42969BA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AF6FB14-4DF3-49DF-B2F6-9159DEAA9304}"/>
              </a:ext>
            </a:extLst>
          </p:cNvPr>
          <p:cNvSpPr>
            <a:spLocks noGrp="1"/>
          </p:cNvSpPr>
          <p:nvPr>
            <p:ph type="sldNum" sz="quarter" idx="12"/>
          </p:nvPr>
        </p:nvSpPr>
        <p:spPr/>
        <p:txBody>
          <a:bodyPr/>
          <a:lstStyle/>
          <a:p>
            <a:fld id="{6B47E4C6-6A0F-42FB-845E-1F3B12AF973E}" type="slidenum">
              <a:rPr lang="es-CO" smtClean="0"/>
              <a:t>‹Nº›</a:t>
            </a:fld>
            <a:endParaRPr lang="es-CO"/>
          </a:p>
        </p:txBody>
      </p:sp>
    </p:spTree>
    <p:extLst>
      <p:ext uri="{BB962C8B-B14F-4D97-AF65-F5344CB8AC3E}">
        <p14:creationId xmlns:p14="http://schemas.microsoft.com/office/powerpoint/2010/main" val="678551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922E09-0360-4CC7-BD91-58515471335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B2C723AC-B959-4382-A366-DAE0173401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AD914BA-14E9-41E8-BD3E-740EBFEC88BC}"/>
              </a:ext>
            </a:extLst>
          </p:cNvPr>
          <p:cNvSpPr>
            <a:spLocks noGrp="1"/>
          </p:cNvSpPr>
          <p:nvPr>
            <p:ph type="dt" sz="half" idx="10"/>
          </p:nvPr>
        </p:nvSpPr>
        <p:spPr/>
        <p:txBody>
          <a:bodyPr/>
          <a:lstStyle/>
          <a:p>
            <a:fld id="{DEB7816A-6033-4F86-8A9D-4C94AD8D329B}" type="datetimeFigureOut">
              <a:rPr lang="es-CO" smtClean="0"/>
              <a:t>17/03/2022</a:t>
            </a:fld>
            <a:endParaRPr lang="es-CO"/>
          </a:p>
        </p:txBody>
      </p:sp>
      <p:sp>
        <p:nvSpPr>
          <p:cNvPr id="5" name="Marcador de pie de página 4">
            <a:extLst>
              <a:ext uri="{FF2B5EF4-FFF2-40B4-BE49-F238E27FC236}">
                <a16:creationId xmlns:a16="http://schemas.microsoft.com/office/drawing/2014/main" id="{24F4F067-69B6-4A11-A9E8-632A978859B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85F24F5-9594-4127-A5A6-59D311FDE89E}"/>
              </a:ext>
            </a:extLst>
          </p:cNvPr>
          <p:cNvSpPr>
            <a:spLocks noGrp="1"/>
          </p:cNvSpPr>
          <p:nvPr>
            <p:ph type="sldNum" sz="quarter" idx="12"/>
          </p:nvPr>
        </p:nvSpPr>
        <p:spPr/>
        <p:txBody>
          <a:bodyPr/>
          <a:lstStyle/>
          <a:p>
            <a:fld id="{6B47E4C6-6A0F-42FB-845E-1F3B12AF973E}" type="slidenum">
              <a:rPr lang="es-CO" smtClean="0"/>
              <a:t>‹Nº›</a:t>
            </a:fld>
            <a:endParaRPr lang="es-CO"/>
          </a:p>
        </p:txBody>
      </p:sp>
    </p:spTree>
    <p:extLst>
      <p:ext uri="{BB962C8B-B14F-4D97-AF65-F5344CB8AC3E}">
        <p14:creationId xmlns:p14="http://schemas.microsoft.com/office/powerpoint/2010/main" val="433352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BDF7CF-313C-49D9-BB86-388FE631738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30F7B136-F577-41E0-82FF-74BA450BC41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FABB6C2F-5FE0-418F-8990-7BAA44F5FA7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D92DB4E8-D74C-4711-B568-78BF6A8E4BB1}"/>
              </a:ext>
            </a:extLst>
          </p:cNvPr>
          <p:cNvSpPr>
            <a:spLocks noGrp="1"/>
          </p:cNvSpPr>
          <p:nvPr>
            <p:ph type="dt" sz="half" idx="10"/>
          </p:nvPr>
        </p:nvSpPr>
        <p:spPr/>
        <p:txBody>
          <a:bodyPr/>
          <a:lstStyle/>
          <a:p>
            <a:fld id="{DEB7816A-6033-4F86-8A9D-4C94AD8D329B}" type="datetimeFigureOut">
              <a:rPr lang="es-CO" smtClean="0"/>
              <a:t>17/03/2022</a:t>
            </a:fld>
            <a:endParaRPr lang="es-CO"/>
          </a:p>
        </p:txBody>
      </p:sp>
      <p:sp>
        <p:nvSpPr>
          <p:cNvPr id="6" name="Marcador de pie de página 5">
            <a:extLst>
              <a:ext uri="{FF2B5EF4-FFF2-40B4-BE49-F238E27FC236}">
                <a16:creationId xmlns:a16="http://schemas.microsoft.com/office/drawing/2014/main" id="{80833A28-9624-4346-98DA-14C2A814A96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3F0B70B7-1488-49D5-AEBC-3B7EB7BB9533}"/>
              </a:ext>
            </a:extLst>
          </p:cNvPr>
          <p:cNvSpPr>
            <a:spLocks noGrp="1"/>
          </p:cNvSpPr>
          <p:nvPr>
            <p:ph type="sldNum" sz="quarter" idx="12"/>
          </p:nvPr>
        </p:nvSpPr>
        <p:spPr/>
        <p:txBody>
          <a:bodyPr/>
          <a:lstStyle/>
          <a:p>
            <a:fld id="{6B47E4C6-6A0F-42FB-845E-1F3B12AF973E}" type="slidenum">
              <a:rPr lang="es-CO" smtClean="0"/>
              <a:t>‹Nº›</a:t>
            </a:fld>
            <a:endParaRPr lang="es-CO"/>
          </a:p>
        </p:txBody>
      </p:sp>
    </p:spTree>
    <p:extLst>
      <p:ext uri="{BB962C8B-B14F-4D97-AF65-F5344CB8AC3E}">
        <p14:creationId xmlns:p14="http://schemas.microsoft.com/office/powerpoint/2010/main" val="1180056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0A7CC1-6C00-4256-B057-5BE8CF7F7A9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EE2D08D-D790-4377-B903-FF7A8CA2B9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1008D24-CABD-4106-8856-5C625643D1C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1C01FF20-9E40-4208-AE8E-3DBD566C74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7B6BC5E5-2526-47A4-9792-FC7AB6D6A3C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1F222332-085A-402A-BFDF-7B3FEE59C101}"/>
              </a:ext>
            </a:extLst>
          </p:cNvPr>
          <p:cNvSpPr>
            <a:spLocks noGrp="1"/>
          </p:cNvSpPr>
          <p:nvPr>
            <p:ph type="dt" sz="half" idx="10"/>
          </p:nvPr>
        </p:nvSpPr>
        <p:spPr/>
        <p:txBody>
          <a:bodyPr/>
          <a:lstStyle/>
          <a:p>
            <a:fld id="{DEB7816A-6033-4F86-8A9D-4C94AD8D329B}" type="datetimeFigureOut">
              <a:rPr lang="es-CO" smtClean="0"/>
              <a:t>17/03/2022</a:t>
            </a:fld>
            <a:endParaRPr lang="es-CO"/>
          </a:p>
        </p:txBody>
      </p:sp>
      <p:sp>
        <p:nvSpPr>
          <p:cNvPr id="8" name="Marcador de pie de página 7">
            <a:extLst>
              <a:ext uri="{FF2B5EF4-FFF2-40B4-BE49-F238E27FC236}">
                <a16:creationId xmlns:a16="http://schemas.microsoft.com/office/drawing/2014/main" id="{34AC1C3E-EB2D-4036-AB08-FEED652F57BE}"/>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72256A37-8A25-4C93-AAC3-0821A2516C81}"/>
              </a:ext>
            </a:extLst>
          </p:cNvPr>
          <p:cNvSpPr>
            <a:spLocks noGrp="1"/>
          </p:cNvSpPr>
          <p:nvPr>
            <p:ph type="sldNum" sz="quarter" idx="12"/>
          </p:nvPr>
        </p:nvSpPr>
        <p:spPr/>
        <p:txBody>
          <a:bodyPr/>
          <a:lstStyle/>
          <a:p>
            <a:fld id="{6B47E4C6-6A0F-42FB-845E-1F3B12AF973E}" type="slidenum">
              <a:rPr lang="es-CO" smtClean="0"/>
              <a:t>‹Nº›</a:t>
            </a:fld>
            <a:endParaRPr lang="es-CO"/>
          </a:p>
        </p:txBody>
      </p:sp>
    </p:spTree>
    <p:extLst>
      <p:ext uri="{BB962C8B-B14F-4D97-AF65-F5344CB8AC3E}">
        <p14:creationId xmlns:p14="http://schemas.microsoft.com/office/powerpoint/2010/main" val="6411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9F08F3-2C0A-434C-940D-BB96E043F365}"/>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3D2C6A6-D8D9-43A9-8BED-97BA85B7405E}"/>
              </a:ext>
            </a:extLst>
          </p:cNvPr>
          <p:cNvSpPr>
            <a:spLocks noGrp="1"/>
          </p:cNvSpPr>
          <p:nvPr>
            <p:ph type="dt" sz="half" idx="10"/>
          </p:nvPr>
        </p:nvSpPr>
        <p:spPr/>
        <p:txBody>
          <a:bodyPr/>
          <a:lstStyle/>
          <a:p>
            <a:fld id="{DEB7816A-6033-4F86-8A9D-4C94AD8D329B}" type="datetimeFigureOut">
              <a:rPr lang="es-CO" smtClean="0"/>
              <a:t>17/03/2022</a:t>
            </a:fld>
            <a:endParaRPr lang="es-CO"/>
          </a:p>
        </p:txBody>
      </p:sp>
      <p:sp>
        <p:nvSpPr>
          <p:cNvPr id="4" name="Marcador de pie de página 3">
            <a:extLst>
              <a:ext uri="{FF2B5EF4-FFF2-40B4-BE49-F238E27FC236}">
                <a16:creationId xmlns:a16="http://schemas.microsoft.com/office/drawing/2014/main" id="{BEAAAD20-AC09-4919-80F9-99ADEF939CB2}"/>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2C31B5DC-53F3-4A0D-8FAC-B958B0CE119E}"/>
              </a:ext>
            </a:extLst>
          </p:cNvPr>
          <p:cNvSpPr>
            <a:spLocks noGrp="1"/>
          </p:cNvSpPr>
          <p:nvPr>
            <p:ph type="sldNum" sz="quarter" idx="12"/>
          </p:nvPr>
        </p:nvSpPr>
        <p:spPr/>
        <p:txBody>
          <a:bodyPr/>
          <a:lstStyle/>
          <a:p>
            <a:fld id="{6B47E4C6-6A0F-42FB-845E-1F3B12AF973E}" type="slidenum">
              <a:rPr lang="es-CO" smtClean="0"/>
              <a:t>‹Nº›</a:t>
            </a:fld>
            <a:endParaRPr lang="es-CO"/>
          </a:p>
        </p:txBody>
      </p:sp>
    </p:spTree>
    <p:extLst>
      <p:ext uri="{BB962C8B-B14F-4D97-AF65-F5344CB8AC3E}">
        <p14:creationId xmlns:p14="http://schemas.microsoft.com/office/powerpoint/2010/main" val="816696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C989819-8D64-4E96-A027-9B4065ED2F94}"/>
              </a:ext>
            </a:extLst>
          </p:cNvPr>
          <p:cNvSpPr>
            <a:spLocks noGrp="1"/>
          </p:cNvSpPr>
          <p:nvPr>
            <p:ph type="dt" sz="half" idx="10"/>
          </p:nvPr>
        </p:nvSpPr>
        <p:spPr/>
        <p:txBody>
          <a:bodyPr/>
          <a:lstStyle/>
          <a:p>
            <a:fld id="{DEB7816A-6033-4F86-8A9D-4C94AD8D329B}" type="datetimeFigureOut">
              <a:rPr lang="es-CO" smtClean="0"/>
              <a:t>17/03/2022</a:t>
            </a:fld>
            <a:endParaRPr lang="es-CO"/>
          </a:p>
        </p:txBody>
      </p:sp>
      <p:sp>
        <p:nvSpPr>
          <p:cNvPr id="3" name="Marcador de pie de página 2">
            <a:extLst>
              <a:ext uri="{FF2B5EF4-FFF2-40B4-BE49-F238E27FC236}">
                <a16:creationId xmlns:a16="http://schemas.microsoft.com/office/drawing/2014/main" id="{A0279475-921A-4142-AD8C-D0BE35F72D43}"/>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50D69D99-52E2-4815-A93C-87E63CB61FBD}"/>
              </a:ext>
            </a:extLst>
          </p:cNvPr>
          <p:cNvSpPr>
            <a:spLocks noGrp="1"/>
          </p:cNvSpPr>
          <p:nvPr>
            <p:ph type="sldNum" sz="quarter" idx="12"/>
          </p:nvPr>
        </p:nvSpPr>
        <p:spPr/>
        <p:txBody>
          <a:bodyPr/>
          <a:lstStyle/>
          <a:p>
            <a:fld id="{6B47E4C6-6A0F-42FB-845E-1F3B12AF973E}" type="slidenum">
              <a:rPr lang="es-CO" smtClean="0"/>
              <a:t>‹Nº›</a:t>
            </a:fld>
            <a:endParaRPr lang="es-CO"/>
          </a:p>
        </p:txBody>
      </p:sp>
    </p:spTree>
    <p:extLst>
      <p:ext uri="{BB962C8B-B14F-4D97-AF65-F5344CB8AC3E}">
        <p14:creationId xmlns:p14="http://schemas.microsoft.com/office/powerpoint/2010/main" val="953374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DDDFB3-30D1-4A38-AC4E-BF1F0385868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9D987869-0365-4ED0-BDC3-933756F78B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7456ED3F-08A9-48C7-A62A-2CC5D77D6A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0EE539A-04CA-4CD7-8AEE-08C0D401F425}"/>
              </a:ext>
            </a:extLst>
          </p:cNvPr>
          <p:cNvSpPr>
            <a:spLocks noGrp="1"/>
          </p:cNvSpPr>
          <p:nvPr>
            <p:ph type="dt" sz="half" idx="10"/>
          </p:nvPr>
        </p:nvSpPr>
        <p:spPr/>
        <p:txBody>
          <a:bodyPr/>
          <a:lstStyle/>
          <a:p>
            <a:fld id="{DEB7816A-6033-4F86-8A9D-4C94AD8D329B}" type="datetimeFigureOut">
              <a:rPr lang="es-CO" smtClean="0"/>
              <a:t>17/03/2022</a:t>
            </a:fld>
            <a:endParaRPr lang="es-CO"/>
          </a:p>
        </p:txBody>
      </p:sp>
      <p:sp>
        <p:nvSpPr>
          <p:cNvPr id="6" name="Marcador de pie de página 5">
            <a:extLst>
              <a:ext uri="{FF2B5EF4-FFF2-40B4-BE49-F238E27FC236}">
                <a16:creationId xmlns:a16="http://schemas.microsoft.com/office/drawing/2014/main" id="{CFAA4D36-C234-4732-9989-3A60EAEB188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6D468D7-EBC5-4507-9283-3808ACB4F1FB}"/>
              </a:ext>
            </a:extLst>
          </p:cNvPr>
          <p:cNvSpPr>
            <a:spLocks noGrp="1"/>
          </p:cNvSpPr>
          <p:nvPr>
            <p:ph type="sldNum" sz="quarter" idx="12"/>
          </p:nvPr>
        </p:nvSpPr>
        <p:spPr/>
        <p:txBody>
          <a:bodyPr/>
          <a:lstStyle/>
          <a:p>
            <a:fld id="{6B47E4C6-6A0F-42FB-845E-1F3B12AF973E}" type="slidenum">
              <a:rPr lang="es-CO" smtClean="0"/>
              <a:t>‹Nº›</a:t>
            </a:fld>
            <a:endParaRPr lang="es-CO"/>
          </a:p>
        </p:txBody>
      </p:sp>
    </p:spTree>
    <p:extLst>
      <p:ext uri="{BB962C8B-B14F-4D97-AF65-F5344CB8AC3E}">
        <p14:creationId xmlns:p14="http://schemas.microsoft.com/office/powerpoint/2010/main" val="3165824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3B1957-2164-4420-8F9D-C8D4BFAB3EB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FB789CDB-CEA1-479A-AC10-C0147482FC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9610027D-65C2-4921-968A-043C9FDB0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49C9204-6B72-4C8A-B168-22F3F8C81754}"/>
              </a:ext>
            </a:extLst>
          </p:cNvPr>
          <p:cNvSpPr>
            <a:spLocks noGrp="1"/>
          </p:cNvSpPr>
          <p:nvPr>
            <p:ph type="dt" sz="half" idx="10"/>
          </p:nvPr>
        </p:nvSpPr>
        <p:spPr/>
        <p:txBody>
          <a:bodyPr/>
          <a:lstStyle/>
          <a:p>
            <a:fld id="{DEB7816A-6033-4F86-8A9D-4C94AD8D329B}" type="datetimeFigureOut">
              <a:rPr lang="es-CO" smtClean="0"/>
              <a:t>17/03/2022</a:t>
            </a:fld>
            <a:endParaRPr lang="es-CO"/>
          </a:p>
        </p:txBody>
      </p:sp>
      <p:sp>
        <p:nvSpPr>
          <p:cNvPr id="6" name="Marcador de pie de página 5">
            <a:extLst>
              <a:ext uri="{FF2B5EF4-FFF2-40B4-BE49-F238E27FC236}">
                <a16:creationId xmlns:a16="http://schemas.microsoft.com/office/drawing/2014/main" id="{7767C7F0-CE1D-4935-ABE0-5F2D425CE24E}"/>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460D25B-D85E-4BB1-AAF0-3C1D28D410AB}"/>
              </a:ext>
            </a:extLst>
          </p:cNvPr>
          <p:cNvSpPr>
            <a:spLocks noGrp="1"/>
          </p:cNvSpPr>
          <p:nvPr>
            <p:ph type="sldNum" sz="quarter" idx="12"/>
          </p:nvPr>
        </p:nvSpPr>
        <p:spPr/>
        <p:txBody>
          <a:bodyPr/>
          <a:lstStyle/>
          <a:p>
            <a:fld id="{6B47E4C6-6A0F-42FB-845E-1F3B12AF973E}" type="slidenum">
              <a:rPr lang="es-CO" smtClean="0"/>
              <a:t>‹Nº›</a:t>
            </a:fld>
            <a:endParaRPr lang="es-CO"/>
          </a:p>
        </p:txBody>
      </p:sp>
    </p:spTree>
    <p:extLst>
      <p:ext uri="{BB962C8B-B14F-4D97-AF65-F5344CB8AC3E}">
        <p14:creationId xmlns:p14="http://schemas.microsoft.com/office/powerpoint/2010/main" val="1272168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1A0101D-6162-4175-8461-1E20BF8C90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1FDD4FA1-D6EE-478F-8F0C-92F21BFDA5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C89B960-EB1D-46C1-8F97-3F00FD024E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7816A-6033-4F86-8A9D-4C94AD8D329B}" type="datetimeFigureOut">
              <a:rPr lang="es-CO" smtClean="0"/>
              <a:t>17/03/2022</a:t>
            </a:fld>
            <a:endParaRPr lang="es-CO"/>
          </a:p>
        </p:txBody>
      </p:sp>
      <p:sp>
        <p:nvSpPr>
          <p:cNvPr id="5" name="Marcador de pie de página 4">
            <a:extLst>
              <a:ext uri="{FF2B5EF4-FFF2-40B4-BE49-F238E27FC236}">
                <a16:creationId xmlns:a16="http://schemas.microsoft.com/office/drawing/2014/main" id="{889C7205-E033-4ADC-993B-8342EFD67C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41D4679-FD6A-4C92-8DE6-EE89F4E4FE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47E4C6-6A0F-42FB-845E-1F3B12AF973E}" type="slidenum">
              <a:rPr lang="es-CO" smtClean="0"/>
              <a:t>‹Nº›</a:t>
            </a:fld>
            <a:endParaRPr lang="es-CO"/>
          </a:p>
        </p:txBody>
      </p:sp>
    </p:spTree>
    <p:extLst>
      <p:ext uri="{BB962C8B-B14F-4D97-AF65-F5344CB8AC3E}">
        <p14:creationId xmlns:p14="http://schemas.microsoft.com/office/powerpoint/2010/main" val="1534370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3" Type="http://schemas.openxmlformats.org/officeDocument/2006/relationships/image" Target="../media/image16.svg"/><Relationship Id="rId18" Type="http://schemas.openxmlformats.org/officeDocument/2006/relationships/image" Target="../media/image19.png"/><Relationship Id="rId26" Type="http://schemas.microsoft.com/office/2007/relationships/hdphoto" Target="../media/hdphoto6.wdp"/><Relationship Id="rId39" Type="http://schemas.openxmlformats.org/officeDocument/2006/relationships/image" Target="../media/image31.png"/><Relationship Id="rId21" Type="http://schemas.openxmlformats.org/officeDocument/2006/relationships/image" Target="../media/image21.png"/><Relationship Id="rId34" Type="http://schemas.openxmlformats.org/officeDocument/2006/relationships/image" Target="../media/image28.png"/><Relationship Id="rId7" Type="http://schemas.openxmlformats.org/officeDocument/2006/relationships/image" Target="../media/image10.svg"/><Relationship Id="rId12" Type="http://schemas.openxmlformats.org/officeDocument/2006/relationships/image" Target="../media/image15.png"/><Relationship Id="rId17" Type="http://schemas.microsoft.com/office/2007/relationships/hdphoto" Target="../media/hdphoto2.wdp"/><Relationship Id="rId25" Type="http://schemas.openxmlformats.org/officeDocument/2006/relationships/image" Target="../media/image23.png"/><Relationship Id="rId33" Type="http://schemas.openxmlformats.org/officeDocument/2006/relationships/image" Target="../media/image27.png"/><Relationship Id="rId38" Type="http://schemas.openxmlformats.org/officeDocument/2006/relationships/image" Target="../media/image30.png"/><Relationship Id="rId2" Type="http://schemas.openxmlformats.org/officeDocument/2006/relationships/slide" Target="slide5.xml"/><Relationship Id="rId16" Type="http://schemas.openxmlformats.org/officeDocument/2006/relationships/image" Target="../media/image18.png"/><Relationship Id="rId20" Type="http://schemas.openxmlformats.org/officeDocument/2006/relationships/image" Target="../media/image20.png"/><Relationship Id="rId29"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svg"/><Relationship Id="rId24" Type="http://schemas.microsoft.com/office/2007/relationships/hdphoto" Target="../media/hdphoto5.wdp"/><Relationship Id="rId32" Type="http://schemas.microsoft.com/office/2007/relationships/hdphoto" Target="../media/hdphoto9.wdp"/><Relationship Id="rId37" Type="http://schemas.microsoft.com/office/2007/relationships/hdphoto" Target="../media/hdphoto11.wdp"/><Relationship Id="rId5" Type="http://schemas.openxmlformats.org/officeDocument/2006/relationships/image" Target="../media/image8.svg"/><Relationship Id="rId15" Type="http://schemas.microsoft.com/office/2007/relationships/hdphoto" Target="../media/hdphoto1.wdp"/><Relationship Id="rId23" Type="http://schemas.openxmlformats.org/officeDocument/2006/relationships/image" Target="../media/image22.png"/><Relationship Id="rId28" Type="http://schemas.microsoft.com/office/2007/relationships/hdphoto" Target="../media/hdphoto7.wdp"/><Relationship Id="rId36" Type="http://schemas.openxmlformats.org/officeDocument/2006/relationships/image" Target="../media/image29.png"/><Relationship Id="rId10" Type="http://schemas.openxmlformats.org/officeDocument/2006/relationships/image" Target="../media/image13.png"/><Relationship Id="rId19" Type="http://schemas.microsoft.com/office/2007/relationships/hdphoto" Target="../media/hdphoto3.wdp"/><Relationship Id="rId31" Type="http://schemas.openxmlformats.org/officeDocument/2006/relationships/image" Target="../media/image26.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 Id="rId22" Type="http://schemas.microsoft.com/office/2007/relationships/hdphoto" Target="../media/hdphoto4.wdp"/><Relationship Id="rId27" Type="http://schemas.openxmlformats.org/officeDocument/2006/relationships/image" Target="../media/image24.png"/><Relationship Id="rId30" Type="http://schemas.microsoft.com/office/2007/relationships/hdphoto" Target="../media/hdphoto8.wdp"/><Relationship Id="rId35" Type="http://schemas.microsoft.com/office/2007/relationships/hdphoto" Target="../media/hdphoto10.wdp"/><Relationship Id="rId8" Type="http://schemas.openxmlformats.org/officeDocument/2006/relationships/image" Target="../media/image11.png"/><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3" Type="http://schemas.openxmlformats.org/officeDocument/2006/relationships/image" Target="../media/image15.png"/><Relationship Id="rId18" Type="http://schemas.microsoft.com/office/2007/relationships/hdphoto" Target="../media/hdphoto2.wdp"/><Relationship Id="rId26" Type="http://schemas.openxmlformats.org/officeDocument/2006/relationships/image" Target="../media/image23.png"/><Relationship Id="rId39" Type="http://schemas.openxmlformats.org/officeDocument/2006/relationships/image" Target="../media/image30.png"/><Relationship Id="rId21" Type="http://schemas.openxmlformats.org/officeDocument/2006/relationships/image" Target="../media/image20.png"/><Relationship Id="rId34" Type="http://schemas.openxmlformats.org/officeDocument/2006/relationships/image" Target="../media/image27.png"/><Relationship Id="rId7" Type="http://schemas.openxmlformats.org/officeDocument/2006/relationships/image" Target="../media/image11.png"/><Relationship Id="rId12" Type="http://schemas.openxmlformats.org/officeDocument/2006/relationships/image" Target="../media/image14.svg"/><Relationship Id="rId17" Type="http://schemas.openxmlformats.org/officeDocument/2006/relationships/image" Target="../media/image18.png"/><Relationship Id="rId25" Type="http://schemas.microsoft.com/office/2007/relationships/hdphoto" Target="../media/hdphoto5.wdp"/><Relationship Id="rId33" Type="http://schemas.microsoft.com/office/2007/relationships/hdphoto" Target="../media/hdphoto9.wdp"/><Relationship Id="rId38" Type="http://schemas.microsoft.com/office/2007/relationships/hdphoto" Target="../media/hdphoto11.wdp"/><Relationship Id="rId2" Type="http://schemas.openxmlformats.org/officeDocument/2006/relationships/image" Target="../media/image6.jpg"/><Relationship Id="rId16" Type="http://schemas.microsoft.com/office/2007/relationships/hdphoto" Target="../media/hdphoto1.wdp"/><Relationship Id="rId20" Type="http://schemas.microsoft.com/office/2007/relationships/hdphoto" Target="../media/hdphoto3.wdp"/><Relationship Id="rId29" Type="http://schemas.microsoft.com/office/2007/relationships/hdphoto" Target="../media/hdphoto7.wdp"/><Relationship Id="rId1" Type="http://schemas.openxmlformats.org/officeDocument/2006/relationships/slideLayout" Target="../slideLayouts/slideLayout1.xml"/><Relationship Id="rId6" Type="http://schemas.openxmlformats.org/officeDocument/2006/relationships/image" Target="../media/image10.svg"/><Relationship Id="rId11" Type="http://schemas.openxmlformats.org/officeDocument/2006/relationships/image" Target="../media/image13.png"/><Relationship Id="rId24" Type="http://schemas.openxmlformats.org/officeDocument/2006/relationships/image" Target="../media/image22.png"/><Relationship Id="rId32" Type="http://schemas.openxmlformats.org/officeDocument/2006/relationships/image" Target="../media/image26.png"/><Relationship Id="rId37" Type="http://schemas.openxmlformats.org/officeDocument/2006/relationships/image" Target="../media/image29.png"/><Relationship Id="rId40" Type="http://schemas.openxmlformats.org/officeDocument/2006/relationships/image" Target="../media/image31.png"/><Relationship Id="rId5" Type="http://schemas.openxmlformats.org/officeDocument/2006/relationships/image" Target="../media/image9.png"/><Relationship Id="rId15" Type="http://schemas.openxmlformats.org/officeDocument/2006/relationships/image" Target="../media/image17.png"/><Relationship Id="rId23" Type="http://schemas.microsoft.com/office/2007/relationships/hdphoto" Target="../media/hdphoto4.wdp"/><Relationship Id="rId28" Type="http://schemas.openxmlformats.org/officeDocument/2006/relationships/image" Target="../media/image24.png"/><Relationship Id="rId36" Type="http://schemas.microsoft.com/office/2007/relationships/hdphoto" Target="../media/hdphoto10.wdp"/><Relationship Id="rId10" Type="http://schemas.openxmlformats.org/officeDocument/2006/relationships/image" Target="../media/image35.svg"/><Relationship Id="rId19" Type="http://schemas.openxmlformats.org/officeDocument/2006/relationships/image" Target="../media/image19.png"/><Relationship Id="rId31" Type="http://schemas.microsoft.com/office/2007/relationships/hdphoto" Target="../media/hdphoto8.wdp"/><Relationship Id="rId4" Type="http://schemas.openxmlformats.org/officeDocument/2006/relationships/image" Target="../media/image32.svg"/><Relationship Id="rId9" Type="http://schemas.openxmlformats.org/officeDocument/2006/relationships/image" Target="../media/image34.svg"/><Relationship Id="rId14" Type="http://schemas.openxmlformats.org/officeDocument/2006/relationships/image" Target="../media/image16.svg"/><Relationship Id="rId22" Type="http://schemas.openxmlformats.org/officeDocument/2006/relationships/image" Target="../media/image21.png"/><Relationship Id="rId27" Type="http://schemas.microsoft.com/office/2007/relationships/hdphoto" Target="../media/hdphoto6.wdp"/><Relationship Id="rId30" Type="http://schemas.openxmlformats.org/officeDocument/2006/relationships/image" Target="../media/image25.png"/><Relationship Id="rId35" Type="http://schemas.openxmlformats.org/officeDocument/2006/relationships/image" Target="../media/image28.png"/><Relationship Id="rId8" Type="http://schemas.openxmlformats.org/officeDocument/2006/relationships/image" Target="../media/image33.svg"/><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ángulo 4">
            <a:extLst>
              <a:ext uri="{FF2B5EF4-FFF2-40B4-BE49-F238E27FC236}">
                <a16:creationId xmlns:a16="http://schemas.microsoft.com/office/drawing/2014/main" id="{DC8AC1A0-9849-4811-BA2E-F363CEBB4A0A}"/>
              </a:ext>
            </a:extLst>
          </p:cNvPr>
          <p:cNvSpPr/>
          <p:nvPr/>
        </p:nvSpPr>
        <p:spPr>
          <a:xfrm>
            <a:off x="728663" y="1422400"/>
            <a:ext cx="4505552"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b="1" dirty="0">
                <a:ln w="28575">
                  <a:solidFill>
                    <a:srgbClr val="1F24FF"/>
                  </a:solidFill>
                  <a:prstDash val="solid"/>
                </a:ln>
                <a:solidFill>
                  <a:schemeClr val="bg1"/>
                </a:solidFill>
                <a:effectLst>
                  <a:outerShdw dist="38100" dir="2700000" algn="tl" rotWithShape="0">
                    <a:schemeClr val="bg1">
                      <a:lumMod val="50000"/>
                    </a:schemeClr>
                  </a:outerShdw>
                </a:effectLst>
                <a:latin typeface="+mj-lt"/>
                <a:ea typeface="+mj-ea"/>
                <a:cs typeface="+mj-cs"/>
              </a:rPr>
              <a:t>JUEGO INTERACTIVO DE SUPERVIVENCIA</a:t>
            </a:r>
            <a:endParaRPr lang="en-US" sz="5000" b="1" cap="none" spc="0" dirty="0">
              <a:ln w="28575">
                <a:solidFill>
                  <a:srgbClr val="1F24FF"/>
                </a:solidFill>
                <a:prstDash val="solid"/>
              </a:ln>
              <a:solidFill>
                <a:schemeClr val="bg1"/>
              </a:solidFill>
              <a:effectLst>
                <a:outerShdw dist="38100" dir="2700000" algn="tl" rotWithShape="0">
                  <a:schemeClr val="bg1">
                    <a:lumMod val="50000"/>
                  </a:schemeClr>
                </a:outerShdw>
              </a:effectLst>
              <a:latin typeface="+mj-lt"/>
              <a:ea typeface="+mj-ea"/>
              <a:cs typeface="+mj-cs"/>
            </a:endParaRPr>
          </a:p>
        </p:txBody>
      </p:sp>
      <p:sp>
        <p:nvSpPr>
          <p:cNvPr id="85" name="Freeform: Shape 84">
            <a:extLst>
              <a:ext uri="{FF2B5EF4-FFF2-40B4-BE49-F238E27FC236}">
                <a16:creationId xmlns:a16="http://schemas.microsoft.com/office/drawing/2014/main" id="{0277405F-0B4F-4418-B773-1B38814125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0421" y="226893"/>
            <a:ext cx="5968658" cy="6085007"/>
          </a:xfrm>
          <a:custGeom>
            <a:avLst/>
            <a:gdLst>
              <a:gd name="connsiteX0" fmla="*/ 0 w 5968658"/>
              <a:gd name="connsiteY0" fmla="*/ 0 h 6085007"/>
              <a:gd name="connsiteX1" fmla="*/ 3557919 w 5968658"/>
              <a:gd name="connsiteY1" fmla="*/ 0 h 6085007"/>
              <a:gd name="connsiteX2" fmla="*/ 3557919 w 5968658"/>
              <a:gd name="connsiteY2" fmla="*/ 2195749 h 6085007"/>
              <a:gd name="connsiteX3" fmla="*/ 5968658 w 5968658"/>
              <a:gd name="connsiteY3" fmla="*/ 2195749 h 6085007"/>
              <a:gd name="connsiteX4" fmla="*/ 5968658 w 5968658"/>
              <a:gd name="connsiteY4" fmla="*/ 6085007 h 6085007"/>
              <a:gd name="connsiteX5" fmla="*/ 2058230 w 5968658"/>
              <a:gd name="connsiteY5" fmla="*/ 6085007 h 6085007"/>
              <a:gd name="connsiteX6" fmla="*/ 2058230 w 5968658"/>
              <a:gd name="connsiteY6" fmla="*/ 3538657 h 6085007"/>
              <a:gd name="connsiteX7" fmla="*/ 0 w 5968658"/>
              <a:gd name="connsiteY7" fmla="*/ 3538657 h 608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8658" h="6085007">
                <a:moveTo>
                  <a:pt x="0" y="0"/>
                </a:moveTo>
                <a:lnTo>
                  <a:pt x="3557919" y="0"/>
                </a:lnTo>
                <a:lnTo>
                  <a:pt x="3557919" y="2195749"/>
                </a:lnTo>
                <a:lnTo>
                  <a:pt x="5968658" y="2195749"/>
                </a:lnTo>
                <a:lnTo>
                  <a:pt x="5968658" y="6085007"/>
                </a:lnTo>
                <a:lnTo>
                  <a:pt x="2058230" y="6085007"/>
                </a:lnTo>
                <a:lnTo>
                  <a:pt x="2058230" y="3538657"/>
                </a:lnTo>
                <a:lnTo>
                  <a:pt x="0" y="3538657"/>
                </a:lnTo>
                <a:close/>
              </a:path>
            </a:pathLst>
          </a:custGeom>
          <a:solidFill>
            <a:schemeClr val="tx1">
              <a:lumMod val="95000"/>
              <a:lumOff val="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Imagen 17" descr="Un dibujo de una calavera verde con letras blancas&#10;&#10;Descripción generada automáticamente con confianza baja">
            <a:extLst>
              <a:ext uri="{FF2B5EF4-FFF2-40B4-BE49-F238E27FC236}">
                <a16:creationId xmlns:a16="http://schemas.microsoft.com/office/drawing/2014/main" id="{AAEEA798-8DE2-4935-BA3F-8C4C11DF3F81}"/>
              </a:ext>
            </a:extLst>
          </p:cNvPr>
          <p:cNvPicPr>
            <a:picLocks noChangeAspect="1"/>
          </p:cNvPicPr>
          <p:nvPr/>
        </p:nvPicPr>
        <p:blipFill>
          <a:blip r:embed="rId2"/>
          <a:stretch>
            <a:fillRect/>
          </a:stretch>
        </p:blipFill>
        <p:spPr>
          <a:xfrm>
            <a:off x="7839805" y="2663211"/>
            <a:ext cx="3408121" cy="3408121"/>
          </a:xfrm>
          <a:prstGeom prst="rect">
            <a:avLst/>
          </a:prstGeom>
        </p:spPr>
      </p:pic>
      <p:pic>
        <p:nvPicPr>
          <p:cNvPr id="4098" name="Picture 2" descr="Señal de peligro indeterminado – Canal del Área de Tecnología Educativa">
            <a:extLst>
              <a:ext uri="{FF2B5EF4-FFF2-40B4-BE49-F238E27FC236}">
                <a16:creationId xmlns:a16="http://schemas.microsoft.com/office/drawing/2014/main" id="{26219E01-B054-4EE2-8B91-4E56BE61FCD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56393" y="625709"/>
            <a:ext cx="3105975" cy="2741023"/>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CE81139-5ED3-48CA-9489-C11D928CE0D5}"/>
              </a:ext>
            </a:extLst>
          </p:cNvPr>
          <p:cNvSpPr txBox="1"/>
          <p:nvPr/>
        </p:nvSpPr>
        <p:spPr>
          <a:xfrm>
            <a:off x="804672" y="2421683"/>
            <a:ext cx="4765949" cy="3353476"/>
          </a:xfrm>
          <a:prstGeom prst="rect">
            <a:avLst/>
          </a:prstGeom>
        </p:spPr>
        <p:txBody>
          <a:bodyPr vert="horz" lIns="91440" tIns="45720" rIns="91440" bIns="45720" rtlCol="0" anchor="t">
            <a:normAutofit/>
          </a:bodyPr>
          <a:lstStyle/>
          <a:p>
            <a:pPr>
              <a:lnSpc>
                <a:spcPct val="90000"/>
              </a:lnSpc>
              <a:spcAft>
                <a:spcPts val="800"/>
              </a:spcAft>
            </a:pPr>
            <a:endParaRPr lang="en-US" dirty="0">
              <a:solidFill>
                <a:schemeClr val="tx2"/>
              </a:solidFill>
            </a:endParaRPr>
          </a:p>
        </p:txBody>
      </p:sp>
      <p:sp>
        <p:nvSpPr>
          <p:cNvPr id="21" name="CuadroTexto 20">
            <a:extLst>
              <a:ext uri="{FF2B5EF4-FFF2-40B4-BE49-F238E27FC236}">
                <a16:creationId xmlns:a16="http://schemas.microsoft.com/office/drawing/2014/main" id="{C4B99075-20C2-4019-8F6A-C8FFD9C05D4E}"/>
              </a:ext>
            </a:extLst>
          </p:cNvPr>
          <p:cNvSpPr txBox="1"/>
          <p:nvPr/>
        </p:nvSpPr>
        <p:spPr>
          <a:xfrm>
            <a:off x="448642" y="4272032"/>
            <a:ext cx="6839261" cy="1827194"/>
          </a:xfrm>
          <a:prstGeom prst="rect">
            <a:avLst/>
          </a:prstGeom>
        </p:spPr>
        <p:txBody>
          <a:bodyPr vert="horz" lIns="91440" tIns="45720" rIns="91440" bIns="45720" rtlCol="0" anchor="t">
            <a:noAutofit/>
          </a:bodyPr>
          <a:lstStyle/>
          <a:p>
            <a:pPr algn="just">
              <a:lnSpc>
                <a:spcPct val="90000"/>
              </a:lnSpc>
              <a:spcAft>
                <a:spcPts val="800"/>
              </a:spcAft>
            </a:pPr>
            <a:r>
              <a:rPr lang="es-CO" sz="2000" dirty="0">
                <a:solidFill>
                  <a:schemeClr val="bg1"/>
                </a:solidFill>
                <a:effectLst/>
                <a:latin typeface="Century Gothic" panose="020B0502020202020204" pitchFamily="34" charset="0"/>
              </a:rPr>
              <a:t>JUAN ESTEBAN TABARES PACHECO – 2191712</a:t>
            </a:r>
          </a:p>
          <a:p>
            <a:pPr algn="just">
              <a:lnSpc>
                <a:spcPct val="90000"/>
              </a:lnSpc>
              <a:spcAft>
                <a:spcPts val="800"/>
              </a:spcAft>
            </a:pPr>
            <a:r>
              <a:rPr lang="es-CO" sz="2000" dirty="0">
                <a:solidFill>
                  <a:schemeClr val="bg1"/>
                </a:solidFill>
                <a:effectLst/>
                <a:latin typeface="Century Gothic" panose="020B0502020202020204" pitchFamily="34" charset="0"/>
              </a:rPr>
              <a:t>ASHLEY MICHELLE CALDERON VILLAMIZAR – 2162101</a:t>
            </a:r>
            <a:endParaRPr lang="es-CO" sz="20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760460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1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ángulo 2">
            <a:extLst>
              <a:ext uri="{FF2B5EF4-FFF2-40B4-BE49-F238E27FC236}">
                <a16:creationId xmlns:a16="http://schemas.microsoft.com/office/drawing/2014/main" id="{E645D76A-B69D-48DD-9FD1-606CD760916F}"/>
              </a:ext>
            </a:extLst>
          </p:cNvPr>
          <p:cNvSpPr/>
          <p:nvPr/>
        </p:nvSpPr>
        <p:spPr>
          <a:xfrm>
            <a:off x="1136397" y="92580"/>
            <a:ext cx="5323715" cy="164297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dirty="0">
                <a:ln w="28575">
                  <a:solidFill>
                    <a:srgbClr val="1F24FF"/>
                  </a:solidFill>
                  <a:prstDash val="solid"/>
                </a:ln>
                <a:solidFill>
                  <a:schemeClr val="tx1"/>
                </a:solidFill>
                <a:effectLst>
                  <a:outerShdw dist="38100" dir="2700000" algn="tl" rotWithShape="0">
                    <a:schemeClr val="bg1">
                      <a:lumMod val="50000"/>
                    </a:schemeClr>
                  </a:outerShdw>
                </a:effectLst>
                <a:latin typeface="+mj-lt"/>
                <a:ea typeface="+mj-ea"/>
                <a:cs typeface="+mj-cs"/>
              </a:rPr>
              <a:t>INTRODUCCION</a:t>
            </a:r>
            <a:endParaRPr lang="en-US" sz="4000" b="1" kern="1200" cap="none" spc="0" dirty="0">
              <a:ln w="28575">
                <a:solidFill>
                  <a:srgbClr val="1F24FF"/>
                </a:solidFill>
                <a:prstDash val="solid"/>
              </a:ln>
              <a:solidFill>
                <a:schemeClr val="tx1"/>
              </a:solidFill>
              <a:effectLst>
                <a:outerShdw dist="38100" dir="2700000" algn="tl" rotWithShape="0">
                  <a:schemeClr val="bg1">
                    <a:lumMod val="50000"/>
                  </a:schemeClr>
                </a:outerShdw>
              </a:effectLst>
              <a:latin typeface="+mj-lt"/>
              <a:ea typeface="+mj-ea"/>
              <a:cs typeface="+mj-cs"/>
            </a:endParaRPr>
          </a:p>
        </p:txBody>
      </p:sp>
      <p:sp>
        <p:nvSpPr>
          <p:cNvPr id="4" name="CuadroTexto 3">
            <a:extLst>
              <a:ext uri="{FF2B5EF4-FFF2-40B4-BE49-F238E27FC236}">
                <a16:creationId xmlns:a16="http://schemas.microsoft.com/office/drawing/2014/main" id="{1FFCEC71-A5EB-4B9F-B7AC-3CEC61533212}"/>
              </a:ext>
            </a:extLst>
          </p:cNvPr>
          <p:cNvSpPr txBox="1"/>
          <p:nvPr/>
        </p:nvSpPr>
        <p:spPr>
          <a:xfrm>
            <a:off x="457200" y="1982806"/>
            <a:ext cx="5437808" cy="4981422"/>
          </a:xfrm>
          <a:prstGeom prst="rect">
            <a:avLst/>
          </a:prstGeom>
        </p:spPr>
        <p:txBody>
          <a:bodyPr vert="horz" lIns="91440" tIns="45720" rIns="91440" bIns="45720" rtlCol="0" anchor="t">
            <a:noAutofit/>
          </a:bodyPr>
          <a:lstStyle/>
          <a:p>
            <a:pPr algn="just">
              <a:lnSpc>
                <a:spcPct val="90000"/>
              </a:lnSpc>
              <a:spcAft>
                <a:spcPts val="800"/>
              </a:spcAft>
            </a:pPr>
            <a:r>
              <a:rPr lang="es-CO" sz="2000" dirty="0">
                <a:effectLst/>
                <a:latin typeface="Century Gothic" panose="020B0502020202020204" pitchFamily="34" charset="0"/>
              </a:rPr>
              <a:t>El propósito de nuestro juego es intentar alentar y/o fortalecer las habilidades estratégicas y el razonamiento lógico de los jugadores mediante la toma de decisiones, el objetivo del juego es escapar de una ciudad que a sido asediada por seres desconocidos, existen algunos métodos de escape y muchas formas de fallar y perecer.</a:t>
            </a:r>
          </a:p>
          <a:p>
            <a:pPr algn="just">
              <a:lnSpc>
                <a:spcPct val="90000"/>
              </a:lnSpc>
            </a:pPr>
            <a:r>
              <a:rPr lang="es-CO" sz="2000" dirty="0">
                <a:effectLst/>
                <a:latin typeface="Century Gothic" panose="020B0502020202020204" pitchFamily="34" charset="0"/>
              </a:rPr>
              <a:t>A medida que el juego avanza se le presentan distintas opciones al jugador, el jugador solo avanza hasta encontrar el final, que puede ser la victoria escapando o una derrota muriendo, por consiguiente, le jugador avanza a ciegas en el juego.</a:t>
            </a:r>
            <a:endParaRPr lang="es-CO" sz="2000" dirty="0">
              <a:latin typeface="Century Gothic" panose="020B0502020202020204" pitchFamily="34" charset="0"/>
            </a:endParaRPr>
          </a:p>
        </p:txBody>
      </p:sp>
      <p:sp>
        <p:nvSpPr>
          <p:cNvPr id="33" name="Rectangle 2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2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2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2" name="Picture 4" descr="SAN CLAUDIO ENGLISH CORNER: GETTING AROUND TOWN (Year 5)">
            <a:extLst>
              <a:ext uri="{FF2B5EF4-FFF2-40B4-BE49-F238E27FC236}">
                <a16:creationId xmlns:a16="http://schemas.microsoft.com/office/drawing/2014/main" id="{28A635C5-0497-4E8B-8E28-9F749CF14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203156"/>
            <a:ext cx="5437808" cy="305876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Ataque de comida. | Domestika">
            <a:extLst>
              <a:ext uri="{FF2B5EF4-FFF2-40B4-BE49-F238E27FC236}">
                <a16:creationId xmlns:a16="http://schemas.microsoft.com/office/drawing/2014/main" id="{AB7F1E18-C035-4DBA-9AAA-62CC1622F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6444" y="2144989"/>
            <a:ext cx="2593913" cy="3242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451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ángulo 12">
            <a:extLst>
              <a:ext uri="{FF2B5EF4-FFF2-40B4-BE49-F238E27FC236}">
                <a16:creationId xmlns:a16="http://schemas.microsoft.com/office/drawing/2014/main" id="{0922CCD0-7E1E-46A4-AD74-8BC3AC29AB08}"/>
              </a:ext>
            </a:extLst>
          </p:cNvPr>
          <p:cNvSpPr/>
          <p:nvPr/>
        </p:nvSpPr>
        <p:spPr>
          <a:xfrm>
            <a:off x="1136397" y="92580"/>
            <a:ext cx="5323715" cy="164297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dirty="0">
                <a:ln w="28575">
                  <a:solidFill>
                    <a:srgbClr val="1F24FF"/>
                  </a:solidFill>
                  <a:prstDash val="solid"/>
                </a:ln>
                <a:solidFill>
                  <a:schemeClr val="tx1"/>
                </a:solidFill>
                <a:effectLst>
                  <a:outerShdw dist="38100" dir="2700000" algn="tl" rotWithShape="0">
                    <a:schemeClr val="bg1">
                      <a:lumMod val="50000"/>
                    </a:schemeClr>
                  </a:outerShdw>
                </a:effectLst>
                <a:latin typeface="+mj-lt"/>
                <a:ea typeface="+mj-ea"/>
                <a:cs typeface="+mj-cs"/>
              </a:rPr>
              <a:t>ESTADO DEL ARTE</a:t>
            </a:r>
            <a:endParaRPr lang="en-US" sz="4000" b="1" kern="1200" cap="none" spc="0" dirty="0">
              <a:ln w="28575">
                <a:solidFill>
                  <a:srgbClr val="1F24FF"/>
                </a:solidFill>
                <a:prstDash val="solid"/>
              </a:ln>
              <a:solidFill>
                <a:schemeClr val="tx1"/>
              </a:solidFill>
              <a:effectLst>
                <a:outerShdw dist="38100" dir="2700000" algn="tl" rotWithShape="0">
                  <a:schemeClr val="bg1">
                    <a:lumMod val="50000"/>
                  </a:schemeClr>
                </a:outerShdw>
              </a:effectLst>
              <a:latin typeface="+mj-lt"/>
              <a:ea typeface="+mj-ea"/>
              <a:cs typeface="+mj-cs"/>
            </a:endParaRPr>
          </a:p>
        </p:txBody>
      </p:sp>
      <p:sp>
        <p:nvSpPr>
          <p:cNvPr id="4" name="CuadroTexto 3">
            <a:extLst>
              <a:ext uri="{FF2B5EF4-FFF2-40B4-BE49-F238E27FC236}">
                <a16:creationId xmlns:a16="http://schemas.microsoft.com/office/drawing/2014/main" id="{73F89E50-0331-4977-A2F9-D7B86D4DBCBA}"/>
              </a:ext>
            </a:extLst>
          </p:cNvPr>
          <p:cNvSpPr txBox="1"/>
          <p:nvPr/>
        </p:nvSpPr>
        <p:spPr>
          <a:xfrm>
            <a:off x="1116419" y="1996454"/>
            <a:ext cx="5343693" cy="3950086"/>
          </a:xfrm>
          <a:prstGeom prst="rect">
            <a:avLst/>
          </a:prstGeom>
        </p:spPr>
        <p:txBody>
          <a:bodyPr vert="horz" lIns="91440" tIns="45720" rIns="91440" bIns="45720" rtlCol="0" anchor="t">
            <a:normAutofit lnSpcReduction="10000"/>
          </a:bodyPr>
          <a:lstStyle/>
          <a:p>
            <a:pPr algn="just">
              <a:lnSpc>
                <a:spcPct val="90000"/>
              </a:lnSpc>
              <a:spcAft>
                <a:spcPts val="800"/>
              </a:spcAft>
            </a:pPr>
            <a:r>
              <a:rPr lang="es-CO" sz="2000" dirty="0">
                <a:latin typeface="Century Gothic" panose="020B0502020202020204" pitchFamily="34" charset="0"/>
              </a:rPr>
              <a:t>Poca similitud se encontró en comparación con otros proyectos.</a:t>
            </a:r>
          </a:p>
          <a:p>
            <a:pPr algn="just">
              <a:lnSpc>
                <a:spcPct val="90000"/>
              </a:lnSpc>
              <a:spcAft>
                <a:spcPts val="800"/>
              </a:spcAft>
            </a:pPr>
            <a:br>
              <a:rPr lang="es-CO" sz="2000" dirty="0">
                <a:latin typeface="Century Gothic" panose="020B0502020202020204" pitchFamily="34" charset="0"/>
              </a:rPr>
            </a:br>
            <a:r>
              <a:rPr lang="es-CO" sz="2000" dirty="0">
                <a:latin typeface="Century Gothic" panose="020B0502020202020204" pitchFamily="34" charset="0"/>
              </a:rPr>
              <a:t>Se pudo hallar cierta semejanza con proyectos relacionados a la solución de laberintos, si fijamos la mirada en su propósito que es: desde una única entrada tomar rutas sin objetivos hasta conseguir alguna como escape, </a:t>
            </a:r>
            <a:r>
              <a:rPr lang="es-CO" sz="2000" dirty="0">
                <a:effectLst/>
                <a:latin typeface="Century Gothic" panose="020B0502020202020204" pitchFamily="34" charset="0"/>
              </a:rPr>
              <a:t>que si bien, da resultado, se torna aburrido para el usuario, por lo tanto, en este proyecto se quiso hacer algunas funciones que otorguen la parte interactiva que mantiene interesado al jugador.</a:t>
            </a:r>
            <a:endParaRPr lang="es-CO" sz="2000" dirty="0">
              <a:latin typeface="Century Gothic" panose="020B0502020202020204" pitchFamily="34" charset="0"/>
            </a:endParaRPr>
          </a:p>
        </p:txBody>
      </p:sp>
      <p:sp>
        <p:nvSpPr>
          <p:cNvPr id="36" name="Rectangle 35">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170" name="Picture 2" descr="Algoritmo de Tremaux - Wikipedia, la enciclopedia libre">
            <a:extLst>
              <a:ext uri="{FF2B5EF4-FFF2-40B4-BE49-F238E27FC236}">
                <a16:creationId xmlns:a16="http://schemas.microsoft.com/office/drawing/2014/main" id="{6B01A971-4478-4795-BF5A-D9CF4BB1F3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6456" y="1996454"/>
            <a:ext cx="4429125"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286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ángulo 12">
            <a:extLst>
              <a:ext uri="{FF2B5EF4-FFF2-40B4-BE49-F238E27FC236}">
                <a16:creationId xmlns:a16="http://schemas.microsoft.com/office/drawing/2014/main" id="{0922CCD0-7E1E-46A4-AD74-8BC3AC29AB08}"/>
              </a:ext>
            </a:extLst>
          </p:cNvPr>
          <p:cNvSpPr/>
          <p:nvPr/>
        </p:nvSpPr>
        <p:spPr>
          <a:xfrm>
            <a:off x="1136397" y="752741"/>
            <a:ext cx="5323715" cy="164297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dirty="0">
                <a:ln w="28575">
                  <a:solidFill>
                    <a:srgbClr val="1F24FF"/>
                  </a:solidFill>
                  <a:prstDash val="solid"/>
                </a:ln>
                <a:solidFill>
                  <a:schemeClr val="tx1"/>
                </a:solidFill>
                <a:effectLst>
                  <a:outerShdw dist="38100" dir="2700000" algn="tl" rotWithShape="0">
                    <a:schemeClr val="bg1">
                      <a:lumMod val="50000"/>
                    </a:schemeClr>
                  </a:outerShdw>
                </a:effectLst>
                <a:latin typeface="+mj-lt"/>
                <a:ea typeface="+mj-ea"/>
                <a:cs typeface="+mj-cs"/>
              </a:rPr>
              <a:t>FUNCIONAMIENTO DEL PROYECTO</a:t>
            </a:r>
            <a:endParaRPr lang="en-US" sz="4000" b="1" kern="1200" cap="none" spc="0" dirty="0">
              <a:ln w="28575">
                <a:solidFill>
                  <a:srgbClr val="1F24FF"/>
                </a:solidFill>
                <a:prstDash val="solid"/>
              </a:ln>
              <a:solidFill>
                <a:schemeClr val="tx1"/>
              </a:solidFill>
              <a:effectLst>
                <a:outerShdw dist="38100" dir="2700000" algn="tl" rotWithShape="0">
                  <a:schemeClr val="bg1">
                    <a:lumMod val="50000"/>
                  </a:schemeClr>
                </a:outerShdw>
              </a:effectLst>
              <a:latin typeface="+mj-lt"/>
              <a:ea typeface="+mj-ea"/>
              <a:cs typeface="+mj-cs"/>
            </a:endParaRPr>
          </a:p>
        </p:txBody>
      </p:sp>
      <p:sp>
        <p:nvSpPr>
          <p:cNvPr id="4" name="CuadroTexto 3">
            <a:extLst>
              <a:ext uri="{FF2B5EF4-FFF2-40B4-BE49-F238E27FC236}">
                <a16:creationId xmlns:a16="http://schemas.microsoft.com/office/drawing/2014/main" id="{73F89E50-0331-4977-A2F9-D7B86D4DBCBA}"/>
              </a:ext>
            </a:extLst>
          </p:cNvPr>
          <p:cNvSpPr txBox="1"/>
          <p:nvPr/>
        </p:nvSpPr>
        <p:spPr>
          <a:xfrm>
            <a:off x="1136397" y="2529233"/>
            <a:ext cx="5315189" cy="3535083"/>
          </a:xfrm>
          <a:prstGeom prst="rect">
            <a:avLst/>
          </a:prstGeom>
        </p:spPr>
        <p:txBody>
          <a:bodyPr vert="horz" lIns="91440" tIns="45720" rIns="91440" bIns="45720" rtlCol="0" anchor="t">
            <a:normAutofit/>
          </a:bodyPr>
          <a:lstStyle/>
          <a:p>
            <a:pPr algn="just">
              <a:lnSpc>
                <a:spcPct val="90000"/>
              </a:lnSpc>
              <a:spcAft>
                <a:spcPts val="800"/>
              </a:spcAft>
            </a:pPr>
            <a:r>
              <a:rPr lang="es-CO" sz="2000" dirty="0">
                <a:latin typeface="Century Gothic" panose="020B0502020202020204" pitchFamily="34" charset="0"/>
              </a:rPr>
              <a:t>El juego implementara los autómatas finitos deterministas debido a que cada opción posible para el jugador tendrá su propio camino, puesto que el jugador simplemente sigue la historia y cada decisión tiene su respectiva reacción, no será posible en ninguna circunstancia que una única decisión tenga dos caminos disponibles.</a:t>
            </a:r>
          </a:p>
        </p:txBody>
      </p:sp>
      <p:sp>
        <p:nvSpPr>
          <p:cNvPr id="20" name="Rectangle 19">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upo 14">
            <a:extLst>
              <a:ext uri="{FF2B5EF4-FFF2-40B4-BE49-F238E27FC236}">
                <a16:creationId xmlns:a16="http://schemas.microsoft.com/office/drawing/2014/main" id="{A9A432F6-A583-4963-BD7C-B72F876CDD8F}"/>
              </a:ext>
            </a:extLst>
          </p:cNvPr>
          <p:cNvGrpSpPr/>
          <p:nvPr/>
        </p:nvGrpSpPr>
        <p:grpSpPr>
          <a:xfrm>
            <a:off x="6637535" y="1871437"/>
            <a:ext cx="5154133" cy="3115101"/>
            <a:chOff x="0" y="-113176"/>
            <a:chExt cx="12192001" cy="6971176"/>
          </a:xfrm>
        </p:grpSpPr>
        <p:grpSp>
          <p:nvGrpSpPr>
            <p:cNvPr id="16" name="Grupo 15">
              <a:extLst>
                <a:ext uri="{FF2B5EF4-FFF2-40B4-BE49-F238E27FC236}">
                  <a16:creationId xmlns:a16="http://schemas.microsoft.com/office/drawing/2014/main" id="{0AAE28EF-3AC4-4031-A9AF-FD26F3FB92A6}"/>
                </a:ext>
              </a:extLst>
            </p:cNvPr>
            <p:cNvGrpSpPr/>
            <p:nvPr/>
          </p:nvGrpSpPr>
          <p:grpSpPr>
            <a:xfrm>
              <a:off x="0" y="-113176"/>
              <a:ext cx="12192001" cy="6971176"/>
              <a:chOff x="0" y="-113176"/>
              <a:chExt cx="12192001" cy="6971176"/>
            </a:xfrm>
          </p:grpSpPr>
          <p:grpSp>
            <p:nvGrpSpPr>
              <p:cNvPr id="43" name="Grupo 42">
                <a:extLst>
                  <a:ext uri="{FF2B5EF4-FFF2-40B4-BE49-F238E27FC236}">
                    <a16:creationId xmlns:a16="http://schemas.microsoft.com/office/drawing/2014/main" id="{DEB8F18B-72DE-499D-B9C3-AD0BE75CB337}"/>
                  </a:ext>
                </a:extLst>
              </p:cNvPr>
              <p:cNvGrpSpPr/>
              <p:nvPr/>
            </p:nvGrpSpPr>
            <p:grpSpPr>
              <a:xfrm>
                <a:off x="0" y="-113176"/>
                <a:ext cx="12192001" cy="6971176"/>
                <a:chOff x="0" y="-113176"/>
                <a:chExt cx="12192001" cy="6971176"/>
              </a:xfrm>
            </p:grpSpPr>
            <p:pic>
              <p:nvPicPr>
                <p:cNvPr id="105" name="Imagen 104">
                  <a:hlinkClick r:id="rId2" action="ppaction://hlinksldjump"/>
                  <a:extLst>
                    <a:ext uri="{FF2B5EF4-FFF2-40B4-BE49-F238E27FC236}">
                      <a16:creationId xmlns:a16="http://schemas.microsoft.com/office/drawing/2014/main" id="{85D9C2F7-3047-42A5-A7D0-32B553BCD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grpSp>
              <p:nvGrpSpPr>
                <p:cNvPr id="106" name="Grupo 105">
                  <a:extLst>
                    <a:ext uri="{FF2B5EF4-FFF2-40B4-BE49-F238E27FC236}">
                      <a16:creationId xmlns:a16="http://schemas.microsoft.com/office/drawing/2014/main" id="{F4D31C6B-5904-4D22-9A3A-189685C3C8E3}"/>
                    </a:ext>
                  </a:extLst>
                </p:cNvPr>
                <p:cNvGrpSpPr/>
                <p:nvPr/>
              </p:nvGrpSpPr>
              <p:grpSpPr>
                <a:xfrm>
                  <a:off x="1386921" y="396000"/>
                  <a:ext cx="1080000" cy="1080000"/>
                  <a:chOff x="1386921" y="396000"/>
                  <a:chExt cx="1461745" cy="1459688"/>
                </a:xfrm>
              </p:grpSpPr>
              <p:pic>
                <p:nvPicPr>
                  <p:cNvPr id="157" name="Gráfico 156" descr="Escena de bosque con relleno sólido">
                    <a:extLst>
                      <a:ext uri="{FF2B5EF4-FFF2-40B4-BE49-F238E27FC236}">
                        <a16:creationId xmlns:a16="http://schemas.microsoft.com/office/drawing/2014/main" id="{3D4BDD08-F50F-48C7-BE85-751B3EAF86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86921" y="396000"/>
                    <a:ext cx="1459688" cy="1459688"/>
                  </a:xfrm>
                  <a:prstGeom prst="rect">
                    <a:avLst/>
                  </a:prstGeom>
                </p:spPr>
              </p:pic>
              <p:pic>
                <p:nvPicPr>
                  <p:cNvPr id="158" name="Gráfico 157" descr="Escena de bosque contorno">
                    <a:extLst>
                      <a:ext uri="{FF2B5EF4-FFF2-40B4-BE49-F238E27FC236}">
                        <a16:creationId xmlns:a16="http://schemas.microsoft.com/office/drawing/2014/main" id="{7EDDC8CA-8F9D-491B-BDF4-CE5E98E7C0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88978" y="396000"/>
                    <a:ext cx="1459688" cy="1459688"/>
                  </a:xfrm>
                  <a:prstGeom prst="rect">
                    <a:avLst/>
                  </a:prstGeom>
                </p:spPr>
              </p:pic>
            </p:grpSp>
            <p:grpSp>
              <p:nvGrpSpPr>
                <p:cNvPr id="107" name="Grupo 106">
                  <a:extLst>
                    <a:ext uri="{FF2B5EF4-FFF2-40B4-BE49-F238E27FC236}">
                      <a16:creationId xmlns:a16="http://schemas.microsoft.com/office/drawing/2014/main" id="{9DC85226-F4DC-48D5-A244-A89CEB21BF2F}"/>
                    </a:ext>
                  </a:extLst>
                </p:cNvPr>
                <p:cNvGrpSpPr/>
                <p:nvPr/>
              </p:nvGrpSpPr>
              <p:grpSpPr>
                <a:xfrm>
                  <a:off x="0" y="0"/>
                  <a:ext cx="792000" cy="792000"/>
                  <a:chOff x="327509" y="259337"/>
                  <a:chExt cx="1656000" cy="1656000"/>
                </a:xfrm>
              </p:grpSpPr>
              <p:pic>
                <p:nvPicPr>
                  <p:cNvPr id="155" name="Gráfico 154" descr="Árbol de hojas podridas con relleno sólido">
                    <a:extLst>
                      <a:ext uri="{FF2B5EF4-FFF2-40B4-BE49-F238E27FC236}">
                        <a16:creationId xmlns:a16="http://schemas.microsoft.com/office/drawing/2014/main" id="{1B0BBA5C-7B7F-4077-A129-5A51617450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7509" y="259337"/>
                    <a:ext cx="1656000" cy="1656000"/>
                  </a:xfrm>
                  <a:prstGeom prst="rect">
                    <a:avLst/>
                  </a:prstGeom>
                </p:spPr>
              </p:pic>
              <p:sp>
                <p:nvSpPr>
                  <p:cNvPr id="156" name="Gráfico 14" descr="Árbol de hojas podridas contorno">
                    <a:extLst>
                      <a:ext uri="{FF2B5EF4-FFF2-40B4-BE49-F238E27FC236}">
                        <a16:creationId xmlns:a16="http://schemas.microsoft.com/office/drawing/2014/main" id="{96C763CD-8F56-4BDD-B49E-A4ACB37B3AE0}"/>
                      </a:ext>
                    </a:extLst>
                  </p:cNvPr>
                  <p:cNvSpPr/>
                  <p:nvPr/>
                </p:nvSpPr>
                <p:spPr>
                  <a:xfrm>
                    <a:off x="412573" y="341970"/>
                    <a:ext cx="1512000" cy="1512000"/>
                  </a:xfrm>
                  <a:custGeom>
                    <a:avLst/>
                    <a:gdLst>
                      <a:gd name="connsiteX0" fmla="*/ 875244 w 965170"/>
                      <a:gd name="connsiteY0" fmla="*/ 309473 h 982339"/>
                      <a:gd name="connsiteX1" fmla="*/ 779644 w 965170"/>
                      <a:gd name="connsiteY1" fmla="*/ 198751 h 982339"/>
                      <a:gd name="connsiteX2" fmla="*/ 779582 w 965170"/>
                      <a:gd name="connsiteY2" fmla="*/ 198642 h 982339"/>
                      <a:gd name="connsiteX3" fmla="*/ 780276 w 965170"/>
                      <a:gd name="connsiteY3" fmla="*/ 184924 h 982339"/>
                      <a:gd name="connsiteX4" fmla="*/ 641815 w 965170"/>
                      <a:gd name="connsiteY4" fmla="*/ 46241 h 982339"/>
                      <a:gd name="connsiteX5" fmla="*/ 573515 w 965170"/>
                      <a:gd name="connsiteY5" fmla="*/ 64180 h 982339"/>
                      <a:gd name="connsiteX6" fmla="*/ 382373 w 965170"/>
                      <a:gd name="connsiteY6" fmla="*/ 21642 h 982339"/>
                      <a:gd name="connsiteX7" fmla="*/ 322367 w 965170"/>
                      <a:gd name="connsiteY7" fmla="*/ 104811 h 982339"/>
                      <a:gd name="connsiteX8" fmla="*/ 122330 w 965170"/>
                      <a:gd name="connsiteY8" fmla="*/ 145698 h 982339"/>
                      <a:gd name="connsiteX9" fmla="*/ 124264 w 965170"/>
                      <a:gd name="connsiteY9" fmla="*/ 307701 h 982339"/>
                      <a:gd name="connsiteX10" fmla="*/ 7136 w 965170"/>
                      <a:gd name="connsiteY10" fmla="*/ 522954 h 982339"/>
                      <a:gd name="connsiteX11" fmla="*/ 222389 w 965170"/>
                      <a:gd name="connsiteY11" fmla="*/ 640082 h 982339"/>
                      <a:gd name="connsiteX12" fmla="*/ 240847 w 965170"/>
                      <a:gd name="connsiteY12" fmla="*/ 633477 h 982339"/>
                      <a:gd name="connsiteX13" fmla="*/ 273887 w 965170"/>
                      <a:gd name="connsiteY13" fmla="*/ 659279 h 982339"/>
                      <a:gd name="connsiteX14" fmla="*/ 334238 w 965170"/>
                      <a:gd name="connsiteY14" fmla="*/ 708480 h 982339"/>
                      <a:gd name="connsiteX15" fmla="*/ 344959 w 965170"/>
                      <a:gd name="connsiteY15" fmla="*/ 717914 h 982339"/>
                      <a:gd name="connsiteX16" fmla="*/ 398900 w 965170"/>
                      <a:gd name="connsiteY16" fmla="*/ 836568 h 982339"/>
                      <a:gd name="connsiteX17" fmla="*/ 398900 w 965170"/>
                      <a:gd name="connsiteY17" fmla="*/ 924553 h 982339"/>
                      <a:gd name="connsiteX18" fmla="*/ 364230 w 965170"/>
                      <a:gd name="connsiteY18" fmla="*/ 959223 h 982339"/>
                      <a:gd name="connsiteX19" fmla="*/ 341736 w 965170"/>
                      <a:gd name="connsiteY19" fmla="*/ 959223 h 982339"/>
                      <a:gd name="connsiteX20" fmla="*/ 329717 w 965170"/>
                      <a:gd name="connsiteY20" fmla="*/ 968838 h 982339"/>
                      <a:gd name="connsiteX21" fmla="*/ 339185 w 965170"/>
                      <a:gd name="connsiteY21" fmla="*/ 982173 h 982339"/>
                      <a:gd name="connsiteX22" fmla="*/ 341117 w 965170"/>
                      <a:gd name="connsiteY22" fmla="*/ 982336 h 982339"/>
                      <a:gd name="connsiteX23" fmla="*/ 560074 w 965170"/>
                      <a:gd name="connsiteY23" fmla="*/ 982336 h 982339"/>
                      <a:gd name="connsiteX24" fmla="*/ 572093 w 965170"/>
                      <a:gd name="connsiteY24" fmla="*/ 972721 h 982339"/>
                      <a:gd name="connsiteX25" fmla="*/ 562625 w 965170"/>
                      <a:gd name="connsiteY25" fmla="*/ 959386 h 982339"/>
                      <a:gd name="connsiteX26" fmla="*/ 560694 w 965170"/>
                      <a:gd name="connsiteY26" fmla="*/ 959223 h 982339"/>
                      <a:gd name="connsiteX27" fmla="*/ 537580 w 965170"/>
                      <a:gd name="connsiteY27" fmla="*/ 959223 h 982339"/>
                      <a:gd name="connsiteX28" fmla="*/ 502910 w 965170"/>
                      <a:gd name="connsiteY28" fmla="*/ 924553 h 982339"/>
                      <a:gd name="connsiteX29" fmla="*/ 502910 w 965170"/>
                      <a:gd name="connsiteY29" fmla="*/ 825530 h 982339"/>
                      <a:gd name="connsiteX30" fmla="*/ 571127 w 965170"/>
                      <a:gd name="connsiteY30" fmla="*/ 716030 h 982339"/>
                      <a:gd name="connsiteX31" fmla="*/ 745864 w 965170"/>
                      <a:gd name="connsiteY31" fmla="*/ 594645 h 982339"/>
                      <a:gd name="connsiteX32" fmla="*/ 771199 w 965170"/>
                      <a:gd name="connsiteY32" fmla="*/ 566258 h 982339"/>
                      <a:gd name="connsiteX33" fmla="*/ 953600 w 965170"/>
                      <a:gd name="connsiteY33" fmla="*/ 494569 h 982339"/>
                      <a:gd name="connsiteX34" fmla="*/ 881910 w 965170"/>
                      <a:gd name="connsiteY34" fmla="*/ 312168 h 982339"/>
                      <a:gd name="connsiteX35" fmla="*/ 875247 w 965170"/>
                      <a:gd name="connsiteY35" fmla="*/ 309468 h 982339"/>
                      <a:gd name="connsiteX36" fmla="*/ 728587 w 965170"/>
                      <a:gd name="connsiteY36" fmla="*/ 579285 h 982339"/>
                      <a:gd name="connsiteX37" fmla="*/ 560835 w 965170"/>
                      <a:gd name="connsiteY37" fmla="*/ 695331 h 982339"/>
                      <a:gd name="connsiteX38" fmla="*/ 479797 w 965170"/>
                      <a:gd name="connsiteY38" fmla="*/ 825530 h 982339"/>
                      <a:gd name="connsiteX39" fmla="*/ 479797 w 965170"/>
                      <a:gd name="connsiteY39" fmla="*/ 924553 h 982339"/>
                      <a:gd name="connsiteX40" fmla="*/ 491649 w 965170"/>
                      <a:gd name="connsiteY40" fmla="*/ 959223 h 982339"/>
                      <a:gd name="connsiteX41" fmla="*/ 410161 w 965170"/>
                      <a:gd name="connsiteY41" fmla="*/ 959223 h 982339"/>
                      <a:gd name="connsiteX42" fmla="*/ 422013 w 965170"/>
                      <a:gd name="connsiteY42" fmla="*/ 924553 h 982339"/>
                      <a:gd name="connsiteX43" fmla="*/ 422013 w 965170"/>
                      <a:gd name="connsiteY43" fmla="*/ 836568 h 982339"/>
                      <a:gd name="connsiteX44" fmla="*/ 360195 w 965170"/>
                      <a:gd name="connsiteY44" fmla="*/ 700534 h 982339"/>
                      <a:gd name="connsiteX45" fmla="*/ 349524 w 965170"/>
                      <a:gd name="connsiteY45" fmla="*/ 691145 h 982339"/>
                      <a:gd name="connsiteX46" fmla="*/ 287745 w 965170"/>
                      <a:gd name="connsiteY46" fmla="*/ 640787 h 982339"/>
                      <a:gd name="connsiteX47" fmla="*/ 263499 w 965170"/>
                      <a:gd name="connsiteY47" fmla="*/ 621842 h 982339"/>
                      <a:gd name="connsiteX48" fmla="*/ 286776 w 965170"/>
                      <a:gd name="connsiteY48" fmla="*/ 604928 h 982339"/>
                      <a:gd name="connsiteX49" fmla="*/ 390487 w 965170"/>
                      <a:gd name="connsiteY49" fmla="*/ 686320 h 982339"/>
                      <a:gd name="connsiteX50" fmla="*/ 410457 w 965170"/>
                      <a:gd name="connsiteY50" fmla="*/ 707538 h 982339"/>
                      <a:gd name="connsiteX51" fmla="*/ 410457 w 965170"/>
                      <a:gd name="connsiteY51" fmla="*/ 678395 h 982339"/>
                      <a:gd name="connsiteX52" fmla="*/ 390056 w 965170"/>
                      <a:gd name="connsiteY52" fmla="*/ 565068 h 982339"/>
                      <a:gd name="connsiteX53" fmla="*/ 410457 w 965170"/>
                      <a:gd name="connsiteY53" fmla="*/ 566295 h 982339"/>
                      <a:gd name="connsiteX54" fmla="*/ 426383 w 965170"/>
                      <a:gd name="connsiteY54" fmla="*/ 565510 h 982339"/>
                      <a:gd name="connsiteX55" fmla="*/ 442898 w 965170"/>
                      <a:gd name="connsiteY55" fmla="*/ 640476 h 982339"/>
                      <a:gd name="connsiteX56" fmla="*/ 449314 w 965170"/>
                      <a:gd name="connsiteY56" fmla="*/ 694018 h 982339"/>
                      <a:gd name="connsiteX57" fmla="*/ 465402 w 965170"/>
                      <a:gd name="connsiteY57" fmla="*/ 642547 h 982339"/>
                      <a:gd name="connsiteX58" fmla="*/ 510682 w 965170"/>
                      <a:gd name="connsiteY58" fmla="*/ 535491 h 982339"/>
                      <a:gd name="connsiteX59" fmla="*/ 556021 w 965170"/>
                      <a:gd name="connsiteY59" fmla="*/ 491292 h 982339"/>
                      <a:gd name="connsiteX60" fmla="*/ 570121 w 965170"/>
                      <a:gd name="connsiteY60" fmla="*/ 505566 h 982339"/>
                      <a:gd name="connsiteX61" fmla="*/ 491894 w 965170"/>
                      <a:gd name="connsiteY61" fmla="*/ 678370 h 982339"/>
                      <a:gd name="connsiteX62" fmla="*/ 480998 w 965170"/>
                      <a:gd name="connsiteY62" fmla="*/ 712740 h 982339"/>
                      <a:gd name="connsiteX63" fmla="*/ 509844 w 965170"/>
                      <a:gd name="connsiteY63" fmla="*/ 691108 h 982339"/>
                      <a:gd name="connsiteX64" fmla="*/ 612089 w 965170"/>
                      <a:gd name="connsiteY64" fmla="*/ 634418 h 982339"/>
                      <a:gd name="connsiteX65" fmla="*/ 709566 w 965170"/>
                      <a:gd name="connsiteY65" fmla="*/ 554215 h 982339"/>
                      <a:gd name="connsiteX66" fmla="*/ 741936 w 965170"/>
                      <a:gd name="connsiteY66" fmla="*/ 548974 h 982339"/>
                      <a:gd name="connsiteX67" fmla="*/ 742030 w 965170"/>
                      <a:gd name="connsiteY67" fmla="*/ 548994 h 982339"/>
                      <a:gd name="connsiteX68" fmla="*/ 750351 w 965170"/>
                      <a:gd name="connsiteY68" fmla="*/ 554900 h 982339"/>
                      <a:gd name="connsiteX69" fmla="*/ 329686 w 965170"/>
                      <a:gd name="connsiteY69" fmla="*/ 548670 h 982339"/>
                      <a:gd name="connsiteX70" fmla="*/ 330369 w 965170"/>
                      <a:gd name="connsiteY70" fmla="*/ 547140 h 982339"/>
                      <a:gd name="connsiteX71" fmla="*/ 336936 w 965170"/>
                      <a:gd name="connsiteY71" fmla="*/ 550153 h 982339"/>
                      <a:gd name="connsiteX72" fmla="*/ 361618 w 965170"/>
                      <a:gd name="connsiteY72" fmla="*/ 559191 h 982339"/>
                      <a:gd name="connsiteX73" fmla="*/ 362452 w 965170"/>
                      <a:gd name="connsiteY73" fmla="*/ 559405 h 982339"/>
                      <a:gd name="connsiteX74" fmla="*/ 386072 w 965170"/>
                      <a:gd name="connsiteY74" fmla="*/ 649641 h 982339"/>
                      <a:gd name="connsiteX75" fmla="*/ 303609 w 965170"/>
                      <a:gd name="connsiteY75" fmla="*/ 588171 h 982339"/>
                      <a:gd name="connsiteX76" fmla="*/ 329686 w 965170"/>
                      <a:gd name="connsiteY76" fmla="*/ 548670 h 982339"/>
                      <a:gd name="connsiteX77" fmla="*/ 449506 w 965170"/>
                      <a:gd name="connsiteY77" fmla="*/ 561928 h 982339"/>
                      <a:gd name="connsiteX78" fmla="*/ 475424 w 965170"/>
                      <a:gd name="connsiteY78" fmla="*/ 554069 h 982339"/>
                      <a:gd name="connsiteX79" fmla="*/ 458281 w 965170"/>
                      <a:gd name="connsiteY79" fmla="*/ 593503 h 982339"/>
                      <a:gd name="connsiteX80" fmla="*/ 449506 w 965170"/>
                      <a:gd name="connsiteY80" fmla="*/ 561928 h 982339"/>
                      <a:gd name="connsiteX81" fmla="*/ 680440 w 965170"/>
                      <a:gd name="connsiteY81" fmla="*/ 553860 h 982339"/>
                      <a:gd name="connsiteX82" fmla="*/ 601898 w 965170"/>
                      <a:gd name="connsiteY82" fmla="*/ 613678 h 982339"/>
                      <a:gd name="connsiteX83" fmla="*/ 524280 w 965170"/>
                      <a:gd name="connsiteY83" fmla="*/ 653974 h 982339"/>
                      <a:gd name="connsiteX84" fmla="*/ 588102 w 965170"/>
                      <a:gd name="connsiteY84" fmla="*/ 519925 h 982339"/>
                      <a:gd name="connsiteX85" fmla="*/ 680440 w 965170"/>
                      <a:gd name="connsiteY85" fmla="*/ 553860 h 982339"/>
                      <a:gd name="connsiteX86" fmla="*/ 842260 w 965170"/>
                      <a:gd name="connsiteY86" fmla="*/ 553698 h 982339"/>
                      <a:gd name="connsiteX87" fmla="*/ 756101 w 965170"/>
                      <a:gd name="connsiteY87" fmla="*/ 530650 h 982339"/>
                      <a:gd name="connsiteX88" fmla="*/ 747291 w 965170"/>
                      <a:gd name="connsiteY88" fmla="*/ 523858 h 982339"/>
                      <a:gd name="connsiteX89" fmla="*/ 747191 w 965170"/>
                      <a:gd name="connsiteY89" fmla="*/ 523837 h 982339"/>
                      <a:gd name="connsiteX90" fmla="*/ 736397 w 965170"/>
                      <a:gd name="connsiteY90" fmla="*/ 526530 h 982339"/>
                      <a:gd name="connsiteX91" fmla="*/ 573322 w 965170"/>
                      <a:gd name="connsiteY91" fmla="*/ 475966 h 982339"/>
                      <a:gd name="connsiteX92" fmla="*/ 569508 w 965170"/>
                      <a:gd name="connsiteY92" fmla="*/ 471665 h 982339"/>
                      <a:gd name="connsiteX93" fmla="*/ 574810 w 965170"/>
                      <a:gd name="connsiteY93" fmla="*/ 464447 h 982339"/>
                      <a:gd name="connsiteX94" fmla="*/ 574154 w 965170"/>
                      <a:gd name="connsiteY94" fmla="*/ 449077 h 982339"/>
                      <a:gd name="connsiteX95" fmla="*/ 557813 w 965170"/>
                      <a:gd name="connsiteY95" fmla="*/ 448824 h 982339"/>
                      <a:gd name="connsiteX96" fmla="*/ 556541 w 965170"/>
                      <a:gd name="connsiteY96" fmla="*/ 450281 h 982339"/>
                      <a:gd name="connsiteX97" fmla="*/ 543648 w 965170"/>
                      <a:gd name="connsiteY97" fmla="*/ 468134 h 982339"/>
                      <a:gd name="connsiteX98" fmla="*/ 537251 w 965170"/>
                      <a:gd name="connsiteY98" fmla="*/ 477806 h 982339"/>
                      <a:gd name="connsiteX99" fmla="*/ 536442 w 965170"/>
                      <a:gd name="connsiteY99" fmla="*/ 478917 h 982339"/>
                      <a:gd name="connsiteX100" fmla="*/ 410457 w 965170"/>
                      <a:gd name="connsiteY100" fmla="*/ 543182 h 982339"/>
                      <a:gd name="connsiteX101" fmla="*/ 340770 w 965170"/>
                      <a:gd name="connsiteY101" fmla="*/ 526583 h 982339"/>
                      <a:gd name="connsiteX102" fmla="*/ 327032 w 965170"/>
                      <a:gd name="connsiteY102" fmla="*/ 520227 h 982339"/>
                      <a:gd name="connsiteX103" fmla="*/ 319509 w 965170"/>
                      <a:gd name="connsiteY103" fmla="*/ 516058 h 982339"/>
                      <a:gd name="connsiteX104" fmla="*/ 312690 w 965170"/>
                      <a:gd name="connsiteY104" fmla="*/ 511953 h 982339"/>
                      <a:gd name="connsiteX105" fmla="*/ 297436 w 965170"/>
                      <a:gd name="connsiteY105" fmla="*/ 513995 h 982339"/>
                      <a:gd name="connsiteX106" fmla="*/ 298668 w 965170"/>
                      <a:gd name="connsiteY106" fmla="*/ 530308 h 982339"/>
                      <a:gd name="connsiteX107" fmla="*/ 300243 w 965170"/>
                      <a:gd name="connsiteY107" fmla="*/ 531446 h 982339"/>
                      <a:gd name="connsiteX108" fmla="*/ 309646 w 965170"/>
                      <a:gd name="connsiteY108" fmla="*/ 537109 h 982339"/>
                      <a:gd name="connsiteX109" fmla="*/ 309490 w 965170"/>
                      <a:gd name="connsiteY109" fmla="*/ 537440 h 982339"/>
                      <a:gd name="connsiteX110" fmla="*/ 109868 w 965170"/>
                      <a:gd name="connsiteY110" fmla="*/ 609845 h 982339"/>
                      <a:gd name="connsiteX111" fmla="*/ 37463 w 965170"/>
                      <a:gd name="connsiteY111" fmla="*/ 410222 h 982339"/>
                      <a:gd name="connsiteX112" fmla="*/ 130830 w 965170"/>
                      <a:gd name="connsiteY112" fmla="*/ 329862 h 982339"/>
                      <a:gd name="connsiteX113" fmla="*/ 139646 w 965170"/>
                      <a:gd name="connsiteY113" fmla="*/ 327250 h 982339"/>
                      <a:gd name="connsiteX114" fmla="*/ 153383 w 965170"/>
                      <a:gd name="connsiteY114" fmla="*/ 342570 h 982339"/>
                      <a:gd name="connsiteX115" fmla="*/ 169215 w 965170"/>
                      <a:gd name="connsiteY115" fmla="*/ 343875 h 982339"/>
                      <a:gd name="connsiteX116" fmla="*/ 170259 w 965170"/>
                      <a:gd name="connsiteY116" fmla="*/ 326768 h 982339"/>
                      <a:gd name="connsiteX117" fmla="*/ 170067 w 965170"/>
                      <a:gd name="connsiteY117" fmla="*/ 326555 h 982339"/>
                      <a:gd name="connsiteX118" fmla="*/ 149843 w 965170"/>
                      <a:gd name="connsiteY118" fmla="*/ 303999 h 982339"/>
                      <a:gd name="connsiteX119" fmla="*/ 144884 w 965170"/>
                      <a:gd name="connsiteY119" fmla="*/ 296874 h 982339"/>
                      <a:gd name="connsiteX120" fmla="*/ 121917 w 965170"/>
                      <a:gd name="connsiteY120" fmla="*/ 235101 h 982339"/>
                      <a:gd name="connsiteX121" fmla="*/ 233477 w 965170"/>
                      <a:gd name="connsiteY121" fmla="*/ 104381 h 982339"/>
                      <a:gd name="connsiteX122" fmla="*/ 263949 w 965170"/>
                      <a:gd name="connsiteY122" fmla="*/ 105812 h 982339"/>
                      <a:gd name="connsiteX123" fmla="*/ 311300 w 965170"/>
                      <a:gd name="connsiteY123" fmla="*/ 125197 h 982339"/>
                      <a:gd name="connsiteX124" fmla="*/ 317772 w 965170"/>
                      <a:gd name="connsiteY124" fmla="*/ 129473 h 982339"/>
                      <a:gd name="connsiteX125" fmla="*/ 315631 w 965170"/>
                      <a:gd name="connsiteY125" fmla="*/ 149907 h 982339"/>
                      <a:gd name="connsiteX126" fmla="*/ 325710 w 965170"/>
                      <a:gd name="connsiteY126" fmla="*/ 162831 h 982339"/>
                      <a:gd name="connsiteX127" fmla="*/ 327117 w 965170"/>
                      <a:gd name="connsiteY127" fmla="*/ 162912 h 982339"/>
                      <a:gd name="connsiteX128" fmla="*/ 338594 w 965170"/>
                      <a:gd name="connsiteY128" fmla="*/ 152563 h 982339"/>
                      <a:gd name="connsiteX129" fmla="*/ 341766 w 965170"/>
                      <a:gd name="connsiteY129" fmla="*/ 122345 h 982339"/>
                      <a:gd name="connsiteX130" fmla="*/ 344104 w 965170"/>
                      <a:gd name="connsiteY130" fmla="*/ 113059 h 982339"/>
                      <a:gd name="connsiteX131" fmla="*/ 445977 w 965170"/>
                      <a:gd name="connsiteY131" fmla="*/ 23610 h 982339"/>
                      <a:gd name="connsiteX132" fmla="*/ 554039 w 965170"/>
                      <a:gd name="connsiteY132" fmla="*/ 76622 h 982339"/>
                      <a:gd name="connsiteX133" fmla="*/ 554189 w 965170"/>
                      <a:gd name="connsiteY133" fmla="*/ 76853 h 982339"/>
                      <a:gd name="connsiteX134" fmla="*/ 538682 w 965170"/>
                      <a:gd name="connsiteY134" fmla="*/ 86480 h 982339"/>
                      <a:gd name="connsiteX135" fmla="*/ 533835 w 965170"/>
                      <a:gd name="connsiteY135" fmla="*/ 101711 h 982339"/>
                      <a:gd name="connsiteX136" fmla="*/ 549290 w 965170"/>
                      <a:gd name="connsiteY136" fmla="*/ 107029 h 982339"/>
                      <a:gd name="connsiteX137" fmla="*/ 550317 w 965170"/>
                      <a:gd name="connsiteY137" fmla="*/ 106461 h 982339"/>
                      <a:gd name="connsiteX138" fmla="*/ 578284 w 965170"/>
                      <a:gd name="connsiteY138" fmla="*/ 88355 h 982339"/>
                      <a:gd name="connsiteX139" fmla="*/ 583781 w 965170"/>
                      <a:gd name="connsiteY139" fmla="*/ 84916 h 982339"/>
                      <a:gd name="connsiteX140" fmla="*/ 741466 w 965170"/>
                      <a:gd name="connsiteY140" fmla="*/ 126452 h 982339"/>
                      <a:gd name="connsiteX141" fmla="*/ 757158 w 965170"/>
                      <a:gd name="connsiteY141" fmla="*/ 184924 h 982339"/>
                      <a:gd name="connsiteX142" fmla="*/ 756580 w 965170"/>
                      <a:gd name="connsiteY142" fmla="*/ 196445 h 982339"/>
                      <a:gd name="connsiteX143" fmla="*/ 755017 w 965170"/>
                      <a:gd name="connsiteY143" fmla="*/ 212265 h 982339"/>
                      <a:gd name="connsiteX144" fmla="*/ 755081 w 965170"/>
                      <a:gd name="connsiteY144" fmla="*/ 212381 h 982339"/>
                      <a:gd name="connsiteX145" fmla="*/ 769328 w 965170"/>
                      <a:gd name="connsiteY145" fmla="*/ 219430 h 982339"/>
                      <a:gd name="connsiteX146" fmla="*/ 848458 w 965170"/>
                      <a:gd name="connsiteY146" fmla="*/ 303910 h 982339"/>
                      <a:gd name="connsiteX147" fmla="*/ 840759 w 965170"/>
                      <a:gd name="connsiteY147" fmla="*/ 301973 h 982339"/>
                      <a:gd name="connsiteX148" fmla="*/ 826744 w 965170"/>
                      <a:gd name="connsiteY148" fmla="*/ 308360 h 982339"/>
                      <a:gd name="connsiteX149" fmla="*/ 832659 w 965170"/>
                      <a:gd name="connsiteY149" fmla="*/ 323596 h 982339"/>
                      <a:gd name="connsiteX150" fmla="*/ 834506 w 965170"/>
                      <a:gd name="connsiteY150" fmla="*/ 324230 h 982339"/>
                      <a:gd name="connsiteX151" fmla="*/ 874938 w 965170"/>
                      <a:gd name="connsiteY151" fmla="*/ 334400 h 982339"/>
                      <a:gd name="connsiteX152" fmla="*/ 931380 w 965170"/>
                      <a:gd name="connsiteY152" fmla="*/ 487693 h 982339"/>
                      <a:gd name="connsiteX153" fmla="*/ 842260 w 965170"/>
                      <a:gd name="connsiteY153" fmla="*/ 553698 h 98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965170" h="982339">
                        <a:moveTo>
                          <a:pt x="875244" y="309473"/>
                        </a:moveTo>
                        <a:cubicBezTo>
                          <a:pt x="859620" y="261179"/>
                          <a:pt x="825143" y="221248"/>
                          <a:pt x="779644" y="198751"/>
                        </a:cubicBezTo>
                        <a:cubicBezTo>
                          <a:pt x="779602" y="198731"/>
                          <a:pt x="779578" y="198687"/>
                          <a:pt x="779582" y="198642"/>
                        </a:cubicBezTo>
                        <a:cubicBezTo>
                          <a:pt x="780026" y="194128"/>
                          <a:pt x="780276" y="189554"/>
                          <a:pt x="780276" y="184924"/>
                        </a:cubicBezTo>
                        <a:cubicBezTo>
                          <a:pt x="780337" y="108393"/>
                          <a:pt x="718346" y="46303"/>
                          <a:pt x="641815" y="46241"/>
                        </a:cubicBezTo>
                        <a:cubicBezTo>
                          <a:pt x="617881" y="46222"/>
                          <a:pt x="594350" y="52402"/>
                          <a:pt x="573515" y="64180"/>
                        </a:cubicBezTo>
                        <a:cubicBezTo>
                          <a:pt x="532479" y="-349"/>
                          <a:pt x="446902" y="-19394"/>
                          <a:pt x="382373" y="21642"/>
                        </a:cubicBezTo>
                        <a:cubicBezTo>
                          <a:pt x="352463" y="40662"/>
                          <a:pt x="330986" y="70430"/>
                          <a:pt x="322367" y="104811"/>
                        </a:cubicBezTo>
                        <a:cubicBezTo>
                          <a:pt x="255837" y="60863"/>
                          <a:pt x="166278" y="79169"/>
                          <a:pt x="122330" y="145698"/>
                        </a:cubicBezTo>
                        <a:cubicBezTo>
                          <a:pt x="89758" y="195006"/>
                          <a:pt x="90525" y="259185"/>
                          <a:pt x="124264" y="307701"/>
                        </a:cubicBezTo>
                        <a:cubicBezTo>
                          <a:pt x="32480" y="334797"/>
                          <a:pt x="-19960" y="431170"/>
                          <a:pt x="7136" y="522954"/>
                        </a:cubicBezTo>
                        <a:cubicBezTo>
                          <a:pt x="34232" y="614739"/>
                          <a:pt x="130604" y="667178"/>
                          <a:pt x="222389" y="640082"/>
                        </a:cubicBezTo>
                        <a:cubicBezTo>
                          <a:pt x="228662" y="638230"/>
                          <a:pt x="234824" y="636025"/>
                          <a:pt x="240847" y="633477"/>
                        </a:cubicBezTo>
                        <a:lnTo>
                          <a:pt x="273887" y="659279"/>
                        </a:lnTo>
                        <a:cubicBezTo>
                          <a:pt x="294897" y="674553"/>
                          <a:pt x="315045" y="690978"/>
                          <a:pt x="334238" y="708480"/>
                        </a:cubicBezTo>
                        <a:lnTo>
                          <a:pt x="344959" y="717914"/>
                        </a:lnTo>
                        <a:cubicBezTo>
                          <a:pt x="379191" y="747850"/>
                          <a:pt x="398850" y="791094"/>
                          <a:pt x="398900" y="836568"/>
                        </a:cubicBezTo>
                        <a:lnTo>
                          <a:pt x="398900" y="924553"/>
                        </a:lnTo>
                        <a:cubicBezTo>
                          <a:pt x="398900" y="943701"/>
                          <a:pt x="383378" y="959223"/>
                          <a:pt x="364230" y="959223"/>
                        </a:cubicBezTo>
                        <a:lnTo>
                          <a:pt x="341736" y="959223"/>
                        </a:lnTo>
                        <a:cubicBezTo>
                          <a:pt x="335930" y="959093"/>
                          <a:pt x="330865" y="963144"/>
                          <a:pt x="329717" y="968838"/>
                        </a:cubicBezTo>
                        <a:cubicBezTo>
                          <a:pt x="328649" y="975135"/>
                          <a:pt x="332888" y="981106"/>
                          <a:pt x="339185" y="982173"/>
                        </a:cubicBezTo>
                        <a:cubicBezTo>
                          <a:pt x="339823" y="982282"/>
                          <a:pt x="340469" y="982336"/>
                          <a:pt x="341117" y="982336"/>
                        </a:cubicBezTo>
                        <a:lnTo>
                          <a:pt x="560074" y="982336"/>
                        </a:lnTo>
                        <a:cubicBezTo>
                          <a:pt x="565880" y="982466"/>
                          <a:pt x="570946" y="978415"/>
                          <a:pt x="572093" y="972721"/>
                        </a:cubicBezTo>
                        <a:cubicBezTo>
                          <a:pt x="573161" y="966424"/>
                          <a:pt x="568922" y="960454"/>
                          <a:pt x="562625" y="959386"/>
                        </a:cubicBezTo>
                        <a:cubicBezTo>
                          <a:pt x="561987" y="959277"/>
                          <a:pt x="561341" y="959223"/>
                          <a:pt x="560694" y="959223"/>
                        </a:cubicBezTo>
                        <a:lnTo>
                          <a:pt x="537580" y="959223"/>
                        </a:lnTo>
                        <a:cubicBezTo>
                          <a:pt x="518432" y="959223"/>
                          <a:pt x="502910" y="943701"/>
                          <a:pt x="502910" y="924553"/>
                        </a:cubicBezTo>
                        <a:lnTo>
                          <a:pt x="502910" y="825530"/>
                        </a:lnTo>
                        <a:cubicBezTo>
                          <a:pt x="502856" y="778994"/>
                          <a:pt x="529331" y="736495"/>
                          <a:pt x="571127" y="716030"/>
                        </a:cubicBezTo>
                        <a:cubicBezTo>
                          <a:pt x="629216" y="687138"/>
                          <a:pt x="705638" y="640082"/>
                          <a:pt x="745864" y="594645"/>
                        </a:cubicBezTo>
                        <a:lnTo>
                          <a:pt x="771199" y="566258"/>
                        </a:lnTo>
                        <a:cubicBezTo>
                          <a:pt x="841364" y="596830"/>
                          <a:pt x="923027" y="564734"/>
                          <a:pt x="953600" y="494569"/>
                        </a:cubicBezTo>
                        <a:cubicBezTo>
                          <a:pt x="984172" y="424403"/>
                          <a:pt x="952074" y="342740"/>
                          <a:pt x="881910" y="312168"/>
                        </a:cubicBezTo>
                        <a:cubicBezTo>
                          <a:pt x="879713" y="311211"/>
                          <a:pt x="877491" y="310311"/>
                          <a:pt x="875247" y="309468"/>
                        </a:cubicBezTo>
                        <a:close/>
                        <a:moveTo>
                          <a:pt x="728587" y="579285"/>
                        </a:moveTo>
                        <a:cubicBezTo>
                          <a:pt x="690487" y="622323"/>
                          <a:pt x="614407" y="668697"/>
                          <a:pt x="560835" y="695331"/>
                        </a:cubicBezTo>
                        <a:cubicBezTo>
                          <a:pt x="511164" y="719683"/>
                          <a:pt x="479714" y="770212"/>
                          <a:pt x="479797" y="825530"/>
                        </a:cubicBezTo>
                        <a:lnTo>
                          <a:pt x="479797" y="924553"/>
                        </a:lnTo>
                        <a:cubicBezTo>
                          <a:pt x="479841" y="937097"/>
                          <a:pt x="484006" y="949277"/>
                          <a:pt x="491649" y="959223"/>
                        </a:cubicBezTo>
                        <a:lnTo>
                          <a:pt x="410161" y="959223"/>
                        </a:lnTo>
                        <a:cubicBezTo>
                          <a:pt x="417804" y="949277"/>
                          <a:pt x="421970" y="937097"/>
                          <a:pt x="422013" y="924553"/>
                        </a:cubicBezTo>
                        <a:lnTo>
                          <a:pt x="422013" y="836568"/>
                        </a:lnTo>
                        <a:cubicBezTo>
                          <a:pt x="421964" y="784436"/>
                          <a:pt x="399434" y="734858"/>
                          <a:pt x="360195" y="700534"/>
                        </a:cubicBezTo>
                        <a:lnTo>
                          <a:pt x="349524" y="691145"/>
                        </a:lnTo>
                        <a:cubicBezTo>
                          <a:pt x="329881" y="673227"/>
                          <a:pt x="309256" y="656414"/>
                          <a:pt x="287745" y="640787"/>
                        </a:cubicBezTo>
                        <a:lnTo>
                          <a:pt x="263499" y="621842"/>
                        </a:lnTo>
                        <a:cubicBezTo>
                          <a:pt x="271713" y="616857"/>
                          <a:pt x="279497" y="611200"/>
                          <a:pt x="286776" y="604928"/>
                        </a:cubicBezTo>
                        <a:cubicBezTo>
                          <a:pt x="324683" y="627514"/>
                          <a:pt x="359537" y="654868"/>
                          <a:pt x="390487" y="686320"/>
                        </a:cubicBezTo>
                        <a:lnTo>
                          <a:pt x="410457" y="707538"/>
                        </a:lnTo>
                        <a:lnTo>
                          <a:pt x="410457" y="678395"/>
                        </a:lnTo>
                        <a:cubicBezTo>
                          <a:pt x="410732" y="639683"/>
                          <a:pt x="403814" y="601254"/>
                          <a:pt x="390056" y="565068"/>
                        </a:cubicBezTo>
                        <a:cubicBezTo>
                          <a:pt x="396827" y="565870"/>
                          <a:pt x="403638" y="566280"/>
                          <a:pt x="410457" y="566295"/>
                        </a:cubicBezTo>
                        <a:cubicBezTo>
                          <a:pt x="415833" y="566295"/>
                          <a:pt x="421129" y="565976"/>
                          <a:pt x="426383" y="565510"/>
                        </a:cubicBezTo>
                        <a:cubicBezTo>
                          <a:pt x="434423" y="589872"/>
                          <a:pt x="439956" y="614992"/>
                          <a:pt x="442898" y="640476"/>
                        </a:cubicBezTo>
                        <a:lnTo>
                          <a:pt x="449314" y="694018"/>
                        </a:lnTo>
                        <a:lnTo>
                          <a:pt x="465402" y="642547"/>
                        </a:lnTo>
                        <a:cubicBezTo>
                          <a:pt x="477102" y="605520"/>
                          <a:pt x="492262" y="569676"/>
                          <a:pt x="510682" y="535491"/>
                        </a:cubicBezTo>
                        <a:cubicBezTo>
                          <a:pt x="528277" y="523540"/>
                          <a:pt x="543626" y="508578"/>
                          <a:pt x="556021" y="491292"/>
                        </a:cubicBezTo>
                        <a:cubicBezTo>
                          <a:pt x="560466" y="496295"/>
                          <a:pt x="565173" y="501060"/>
                          <a:pt x="570121" y="505566"/>
                        </a:cubicBezTo>
                        <a:cubicBezTo>
                          <a:pt x="533100" y="557109"/>
                          <a:pt x="507873" y="627951"/>
                          <a:pt x="491894" y="678370"/>
                        </a:cubicBezTo>
                        <a:lnTo>
                          <a:pt x="480998" y="712740"/>
                        </a:lnTo>
                        <a:lnTo>
                          <a:pt x="509844" y="691108"/>
                        </a:lnTo>
                        <a:cubicBezTo>
                          <a:pt x="542245" y="669327"/>
                          <a:pt x="576451" y="650361"/>
                          <a:pt x="612089" y="634418"/>
                        </a:cubicBezTo>
                        <a:cubicBezTo>
                          <a:pt x="650926" y="616493"/>
                          <a:pt x="684496" y="588872"/>
                          <a:pt x="709566" y="554215"/>
                        </a:cubicBezTo>
                        <a:cubicBezTo>
                          <a:pt x="720485" y="553389"/>
                          <a:pt x="731315" y="551634"/>
                          <a:pt x="741936" y="548974"/>
                        </a:cubicBezTo>
                        <a:lnTo>
                          <a:pt x="742030" y="548994"/>
                        </a:lnTo>
                        <a:cubicBezTo>
                          <a:pt x="744723" y="551074"/>
                          <a:pt x="747510" y="553022"/>
                          <a:pt x="750351" y="554900"/>
                        </a:cubicBezTo>
                        <a:close/>
                        <a:moveTo>
                          <a:pt x="329686" y="548670"/>
                        </a:moveTo>
                        <a:cubicBezTo>
                          <a:pt x="330131" y="547696"/>
                          <a:pt x="330369" y="547140"/>
                          <a:pt x="330369" y="547140"/>
                        </a:cubicBezTo>
                        <a:cubicBezTo>
                          <a:pt x="330369" y="547140"/>
                          <a:pt x="336032" y="549741"/>
                          <a:pt x="336936" y="550153"/>
                        </a:cubicBezTo>
                        <a:cubicBezTo>
                          <a:pt x="344934" y="553761"/>
                          <a:pt x="353183" y="556782"/>
                          <a:pt x="361618" y="559191"/>
                        </a:cubicBezTo>
                        <a:cubicBezTo>
                          <a:pt x="362187" y="559355"/>
                          <a:pt x="362452" y="559405"/>
                          <a:pt x="362452" y="559405"/>
                        </a:cubicBezTo>
                        <a:cubicBezTo>
                          <a:pt x="375553" y="587867"/>
                          <a:pt x="383548" y="618410"/>
                          <a:pt x="386072" y="649641"/>
                        </a:cubicBezTo>
                        <a:cubicBezTo>
                          <a:pt x="360417" y="626801"/>
                          <a:pt x="332826" y="606234"/>
                          <a:pt x="303609" y="588171"/>
                        </a:cubicBezTo>
                        <a:cubicBezTo>
                          <a:pt x="314058" y="576251"/>
                          <a:pt x="322830" y="562962"/>
                          <a:pt x="329686" y="548670"/>
                        </a:cubicBezTo>
                        <a:close/>
                        <a:moveTo>
                          <a:pt x="449506" y="561928"/>
                        </a:moveTo>
                        <a:cubicBezTo>
                          <a:pt x="458333" y="559974"/>
                          <a:pt x="466998" y="557346"/>
                          <a:pt x="475424" y="554069"/>
                        </a:cubicBezTo>
                        <a:cubicBezTo>
                          <a:pt x="469329" y="566956"/>
                          <a:pt x="463547" y="580176"/>
                          <a:pt x="458281" y="593503"/>
                        </a:cubicBezTo>
                        <a:cubicBezTo>
                          <a:pt x="455802" y="582542"/>
                          <a:pt x="452783" y="572098"/>
                          <a:pt x="449506" y="561928"/>
                        </a:cubicBezTo>
                        <a:close/>
                        <a:moveTo>
                          <a:pt x="680440" y="553860"/>
                        </a:moveTo>
                        <a:cubicBezTo>
                          <a:pt x="658918" y="579270"/>
                          <a:pt x="632114" y="599683"/>
                          <a:pt x="601898" y="613678"/>
                        </a:cubicBezTo>
                        <a:cubicBezTo>
                          <a:pt x="578836" y="624806"/>
                          <a:pt x="549701" y="638871"/>
                          <a:pt x="524280" y="653974"/>
                        </a:cubicBezTo>
                        <a:cubicBezTo>
                          <a:pt x="539368" y="606600"/>
                          <a:pt x="560839" y="561503"/>
                          <a:pt x="588102" y="519925"/>
                        </a:cubicBezTo>
                        <a:cubicBezTo>
                          <a:pt x="615277" y="539320"/>
                          <a:pt x="647173" y="551042"/>
                          <a:pt x="680440" y="553860"/>
                        </a:cubicBezTo>
                        <a:close/>
                        <a:moveTo>
                          <a:pt x="842260" y="553698"/>
                        </a:moveTo>
                        <a:cubicBezTo>
                          <a:pt x="811608" y="557940"/>
                          <a:pt x="780541" y="549629"/>
                          <a:pt x="756101" y="530650"/>
                        </a:cubicBezTo>
                        <a:lnTo>
                          <a:pt x="747291" y="523858"/>
                        </a:lnTo>
                        <a:lnTo>
                          <a:pt x="747191" y="523837"/>
                        </a:lnTo>
                        <a:lnTo>
                          <a:pt x="736397" y="526530"/>
                        </a:lnTo>
                        <a:cubicBezTo>
                          <a:pt x="676852" y="541785"/>
                          <a:pt x="613791" y="522231"/>
                          <a:pt x="573322" y="475966"/>
                        </a:cubicBezTo>
                        <a:lnTo>
                          <a:pt x="569508" y="471665"/>
                        </a:lnTo>
                        <a:lnTo>
                          <a:pt x="574810" y="464447"/>
                        </a:lnTo>
                        <a:cubicBezTo>
                          <a:pt x="578349" y="459843"/>
                          <a:pt x="578073" y="453363"/>
                          <a:pt x="574154" y="449077"/>
                        </a:cubicBezTo>
                        <a:cubicBezTo>
                          <a:pt x="569711" y="444495"/>
                          <a:pt x="562395" y="444381"/>
                          <a:pt x="557813" y="448824"/>
                        </a:cubicBezTo>
                        <a:cubicBezTo>
                          <a:pt x="557348" y="449273"/>
                          <a:pt x="556924" y="449761"/>
                          <a:pt x="556541" y="450281"/>
                        </a:cubicBezTo>
                        <a:lnTo>
                          <a:pt x="543648" y="468134"/>
                        </a:lnTo>
                        <a:cubicBezTo>
                          <a:pt x="543648" y="468134"/>
                          <a:pt x="537961" y="476615"/>
                          <a:pt x="537251" y="477806"/>
                        </a:cubicBezTo>
                        <a:cubicBezTo>
                          <a:pt x="537251" y="477806"/>
                          <a:pt x="536711" y="478556"/>
                          <a:pt x="536442" y="478917"/>
                        </a:cubicBezTo>
                        <a:cubicBezTo>
                          <a:pt x="507081" y="519184"/>
                          <a:pt x="460291" y="543052"/>
                          <a:pt x="410457" y="543182"/>
                        </a:cubicBezTo>
                        <a:cubicBezTo>
                          <a:pt x="386247" y="543193"/>
                          <a:pt x="362375" y="537506"/>
                          <a:pt x="340770" y="526583"/>
                        </a:cubicBezTo>
                        <a:cubicBezTo>
                          <a:pt x="340770" y="526583"/>
                          <a:pt x="333884" y="523712"/>
                          <a:pt x="327032" y="520227"/>
                        </a:cubicBezTo>
                        <a:cubicBezTo>
                          <a:pt x="323482" y="518424"/>
                          <a:pt x="319509" y="516058"/>
                          <a:pt x="319509" y="516058"/>
                        </a:cubicBezTo>
                        <a:lnTo>
                          <a:pt x="312690" y="511953"/>
                        </a:lnTo>
                        <a:cubicBezTo>
                          <a:pt x="307782" y="508848"/>
                          <a:pt x="301355" y="509709"/>
                          <a:pt x="297436" y="513995"/>
                        </a:cubicBezTo>
                        <a:cubicBezTo>
                          <a:pt x="293272" y="518840"/>
                          <a:pt x="293823" y="526143"/>
                          <a:pt x="298668" y="530308"/>
                        </a:cubicBezTo>
                        <a:cubicBezTo>
                          <a:pt x="299160" y="530731"/>
                          <a:pt x="299687" y="531111"/>
                          <a:pt x="300243" y="531446"/>
                        </a:cubicBezTo>
                        <a:lnTo>
                          <a:pt x="309646" y="537109"/>
                        </a:lnTo>
                        <a:lnTo>
                          <a:pt x="309490" y="537440"/>
                        </a:lnTo>
                        <a:cubicBezTo>
                          <a:pt x="274360" y="612559"/>
                          <a:pt x="184986" y="644976"/>
                          <a:pt x="109868" y="609845"/>
                        </a:cubicBezTo>
                        <a:cubicBezTo>
                          <a:pt x="34749" y="574715"/>
                          <a:pt x="2333" y="485341"/>
                          <a:pt x="37463" y="410222"/>
                        </a:cubicBezTo>
                        <a:cubicBezTo>
                          <a:pt x="55659" y="371314"/>
                          <a:pt x="89646" y="342062"/>
                          <a:pt x="130830" y="329862"/>
                        </a:cubicBezTo>
                        <a:lnTo>
                          <a:pt x="139646" y="327250"/>
                        </a:lnTo>
                        <a:lnTo>
                          <a:pt x="153383" y="342570"/>
                        </a:lnTo>
                        <a:cubicBezTo>
                          <a:pt x="157477" y="347139"/>
                          <a:pt x="164428" y="347712"/>
                          <a:pt x="169215" y="343875"/>
                        </a:cubicBezTo>
                        <a:cubicBezTo>
                          <a:pt x="174227" y="339440"/>
                          <a:pt x="174695" y="331780"/>
                          <a:pt x="170259" y="326768"/>
                        </a:cubicBezTo>
                        <a:cubicBezTo>
                          <a:pt x="170196" y="326696"/>
                          <a:pt x="170132" y="326625"/>
                          <a:pt x="170067" y="326555"/>
                        </a:cubicBezTo>
                        <a:lnTo>
                          <a:pt x="149843" y="303999"/>
                        </a:lnTo>
                        <a:lnTo>
                          <a:pt x="144884" y="296874"/>
                        </a:lnTo>
                        <a:cubicBezTo>
                          <a:pt x="131891" y="278681"/>
                          <a:pt x="123964" y="257363"/>
                          <a:pt x="121917" y="235101"/>
                        </a:cubicBezTo>
                        <a:cubicBezTo>
                          <a:pt x="116626" y="168197"/>
                          <a:pt x="166573" y="109672"/>
                          <a:pt x="233477" y="104381"/>
                        </a:cubicBezTo>
                        <a:cubicBezTo>
                          <a:pt x="243654" y="103575"/>
                          <a:pt x="253892" y="104056"/>
                          <a:pt x="263949" y="105812"/>
                        </a:cubicBezTo>
                        <a:cubicBezTo>
                          <a:pt x="280908" y="108913"/>
                          <a:pt x="297035" y="115515"/>
                          <a:pt x="311300" y="125197"/>
                        </a:cubicBezTo>
                        <a:lnTo>
                          <a:pt x="317772" y="129473"/>
                        </a:lnTo>
                        <a:lnTo>
                          <a:pt x="315631" y="149907"/>
                        </a:lnTo>
                        <a:cubicBezTo>
                          <a:pt x="314886" y="156249"/>
                          <a:pt x="319378" y="162010"/>
                          <a:pt x="325710" y="162831"/>
                        </a:cubicBezTo>
                        <a:cubicBezTo>
                          <a:pt x="326177" y="162883"/>
                          <a:pt x="326646" y="162910"/>
                          <a:pt x="327117" y="162912"/>
                        </a:cubicBezTo>
                        <a:cubicBezTo>
                          <a:pt x="333026" y="162904"/>
                          <a:pt x="337977" y="158440"/>
                          <a:pt x="338594" y="152563"/>
                        </a:cubicBezTo>
                        <a:lnTo>
                          <a:pt x="341766" y="122345"/>
                        </a:lnTo>
                        <a:lnTo>
                          <a:pt x="344104" y="113059"/>
                        </a:lnTo>
                        <a:cubicBezTo>
                          <a:pt x="355730" y="64700"/>
                          <a:pt x="396522" y="28884"/>
                          <a:pt x="445977" y="23610"/>
                        </a:cubicBezTo>
                        <a:cubicBezTo>
                          <a:pt x="489100" y="19557"/>
                          <a:pt x="530851" y="40039"/>
                          <a:pt x="554039" y="76622"/>
                        </a:cubicBezTo>
                        <a:lnTo>
                          <a:pt x="554189" y="76853"/>
                        </a:lnTo>
                        <a:lnTo>
                          <a:pt x="538682" y="86480"/>
                        </a:lnTo>
                        <a:cubicBezTo>
                          <a:pt x="533429" y="89587"/>
                          <a:pt x="531344" y="96140"/>
                          <a:pt x="533835" y="101711"/>
                        </a:cubicBezTo>
                        <a:cubicBezTo>
                          <a:pt x="536634" y="107447"/>
                          <a:pt x="543553" y="109829"/>
                          <a:pt x="549290" y="107029"/>
                        </a:cubicBezTo>
                        <a:cubicBezTo>
                          <a:pt x="549641" y="106857"/>
                          <a:pt x="549984" y="106668"/>
                          <a:pt x="550317" y="106461"/>
                        </a:cubicBezTo>
                        <a:lnTo>
                          <a:pt x="578284" y="88355"/>
                        </a:lnTo>
                        <a:cubicBezTo>
                          <a:pt x="579409" y="87656"/>
                          <a:pt x="583781" y="84916"/>
                          <a:pt x="583781" y="84916"/>
                        </a:cubicBezTo>
                        <a:cubicBezTo>
                          <a:pt x="638794" y="52843"/>
                          <a:pt x="709392" y="71439"/>
                          <a:pt x="741466" y="126452"/>
                        </a:cubicBezTo>
                        <a:cubicBezTo>
                          <a:pt x="751812" y="144197"/>
                          <a:pt x="757228" y="164383"/>
                          <a:pt x="757158" y="184924"/>
                        </a:cubicBezTo>
                        <a:cubicBezTo>
                          <a:pt x="757158" y="188642"/>
                          <a:pt x="756961" y="192518"/>
                          <a:pt x="756580" y="196445"/>
                        </a:cubicBezTo>
                        <a:lnTo>
                          <a:pt x="755017" y="212265"/>
                        </a:lnTo>
                        <a:cubicBezTo>
                          <a:pt x="755013" y="212314"/>
                          <a:pt x="755038" y="212359"/>
                          <a:pt x="755081" y="212381"/>
                        </a:cubicBezTo>
                        <a:lnTo>
                          <a:pt x="769328" y="219430"/>
                        </a:lnTo>
                        <a:cubicBezTo>
                          <a:pt x="804995" y="237171"/>
                          <a:pt x="833084" y="267159"/>
                          <a:pt x="848458" y="303910"/>
                        </a:cubicBezTo>
                        <a:lnTo>
                          <a:pt x="840759" y="301973"/>
                        </a:lnTo>
                        <a:cubicBezTo>
                          <a:pt x="835157" y="300429"/>
                          <a:pt x="829253" y="303119"/>
                          <a:pt x="826744" y="308360"/>
                        </a:cubicBezTo>
                        <a:cubicBezTo>
                          <a:pt x="824170" y="314201"/>
                          <a:pt x="826818" y="321022"/>
                          <a:pt x="832659" y="323596"/>
                        </a:cubicBezTo>
                        <a:cubicBezTo>
                          <a:pt x="833255" y="323859"/>
                          <a:pt x="833873" y="324071"/>
                          <a:pt x="834506" y="324230"/>
                        </a:cubicBezTo>
                        <a:lnTo>
                          <a:pt x="874938" y="334400"/>
                        </a:lnTo>
                        <a:cubicBezTo>
                          <a:pt x="932855" y="361144"/>
                          <a:pt x="958125" y="429776"/>
                          <a:pt x="931380" y="487693"/>
                        </a:cubicBezTo>
                        <a:cubicBezTo>
                          <a:pt x="914868" y="523450"/>
                          <a:pt x="881277" y="548329"/>
                          <a:pt x="842260" y="553698"/>
                        </a:cubicBezTo>
                        <a:close/>
                      </a:path>
                    </a:pathLst>
                  </a:custGeom>
                  <a:solidFill>
                    <a:srgbClr val="000000"/>
                  </a:solidFill>
                  <a:ln w="11509" cap="flat">
                    <a:noFill/>
                    <a:prstDash val="solid"/>
                    <a:miter/>
                  </a:ln>
                </p:spPr>
                <p:txBody>
                  <a:bodyPr rtlCol="0" anchor="ctr"/>
                  <a:lstStyle/>
                  <a:p>
                    <a:endParaRPr lang="es-CO"/>
                  </a:p>
                </p:txBody>
              </p:sp>
            </p:grpSp>
            <p:grpSp>
              <p:nvGrpSpPr>
                <p:cNvPr id="108" name="Grupo 107">
                  <a:extLst>
                    <a:ext uri="{FF2B5EF4-FFF2-40B4-BE49-F238E27FC236}">
                      <a16:creationId xmlns:a16="http://schemas.microsoft.com/office/drawing/2014/main" id="{425DD151-4BD4-453B-A0BA-E81D1EAB72A3}"/>
                    </a:ext>
                  </a:extLst>
                </p:cNvPr>
                <p:cNvGrpSpPr/>
                <p:nvPr/>
              </p:nvGrpSpPr>
              <p:grpSpPr>
                <a:xfrm>
                  <a:off x="5128129" y="-113176"/>
                  <a:ext cx="1080000" cy="1080000"/>
                  <a:chOff x="1386921" y="396000"/>
                  <a:chExt cx="1461745" cy="1459688"/>
                </a:xfrm>
              </p:grpSpPr>
              <p:pic>
                <p:nvPicPr>
                  <p:cNvPr id="153" name="Gráfico 152" descr="Escena de bosque con relleno sólido">
                    <a:extLst>
                      <a:ext uri="{FF2B5EF4-FFF2-40B4-BE49-F238E27FC236}">
                        <a16:creationId xmlns:a16="http://schemas.microsoft.com/office/drawing/2014/main" id="{4503BD51-A3CD-4786-A778-B7F4E94DB1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86921" y="396000"/>
                    <a:ext cx="1459688" cy="1459688"/>
                  </a:xfrm>
                  <a:prstGeom prst="rect">
                    <a:avLst/>
                  </a:prstGeom>
                </p:spPr>
              </p:pic>
              <p:pic>
                <p:nvPicPr>
                  <p:cNvPr id="154" name="Gráfico 153" descr="Escena de bosque contorno">
                    <a:extLst>
                      <a:ext uri="{FF2B5EF4-FFF2-40B4-BE49-F238E27FC236}">
                        <a16:creationId xmlns:a16="http://schemas.microsoft.com/office/drawing/2014/main" id="{888C9785-06CD-47C7-AD5D-E53913B32A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88978" y="396000"/>
                    <a:ext cx="1459688" cy="1459688"/>
                  </a:xfrm>
                  <a:prstGeom prst="rect">
                    <a:avLst/>
                  </a:prstGeom>
                </p:spPr>
              </p:pic>
            </p:grpSp>
            <p:grpSp>
              <p:nvGrpSpPr>
                <p:cNvPr id="109" name="Grupo 108">
                  <a:extLst>
                    <a:ext uri="{FF2B5EF4-FFF2-40B4-BE49-F238E27FC236}">
                      <a16:creationId xmlns:a16="http://schemas.microsoft.com/office/drawing/2014/main" id="{C3DADCCD-3C8C-4BFF-8077-F45C0243015A}"/>
                    </a:ext>
                  </a:extLst>
                </p:cNvPr>
                <p:cNvGrpSpPr/>
                <p:nvPr/>
              </p:nvGrpSpPr>
              <p:grpSpPr>
                <a:xfrm>
                  <a:off x="125191" y="5535070"/>
                  <a:ext cx="1080000" cy="1080000"/>
                  <a:chOff x="1386921" y="396000"/>
                  <a:chExt cx="1461745" cy="1459688"/>
                </a:xfrm>
              </p:grpSpPr>
              <p:pic>
                <p:nvPicPr>
                  <p:cNvPr id="151" name="Gráfico 150" descr="Escena de bosque con relleno sólido">
                    <a:extLst>
                      <a:ext uri="{FF2B5EF4-FFF2-40B4-BE49-F238E27FC236}">
                        <a16:creationId xmlns:a16="http://schemas.microsoft.com/office/drawing/2014/main" id="{A1BF34C2-09A2-4A7A-8395-07AAB34CE2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86921" y="396000"/>
                    <a:ext cx="1459688" cy="1459688"/>
                  </a:xfrm>
                  <a:prstGeom prst="rect">
                    <a:avLst/>
                  </a:prstGeom>
                </p:spPr>
              </p:pic>
              <p:pic>
                <p:nvPicPr>
                  <p:cNvPr id="152" name="Gráfico 151" descr="Escena de bosque contorno">
                    <a:extLst>
                      <a:ext uri="{FF2B5EF4-FFF2-40B4-BE49-F238E27FC236}">
                        <a16:creationId xmlns:a16="http://schemas.microsoft.com/office/drawing/2014/main" id="{66107837-A1F0-4212-8183-C6191DCBE7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88978" y="396000"/>
                    <a:ext cx="1459688" cy="1459688"/>
                  </a:xfrm>
                  <a:prstGeom prst="rect">
                    <a:avLst/>
                  </a:prstGeom>
                </p:spPr>
              </p:pic>
            </p:grpSp>
            <p:grpSp>
              <p:nvGrpSpPr>
                <p:cNvPr id="110" name="Grupo 109">
                  <a:extLst>
                    <a:ext uri="{FF2B5EF4-FFF2-40B4-BE49-F238E27FC236}">
                      <a16:creationId xmlns:a16="http://schemas.microsoft.com/office/drawing/2014/main" id="{50A45286-D04D-442C-8FE1-1FB7D2A66AB0}"/>
                    </a:ext>
                  </a:extLst>
                </p:cNvPr>
                <p:cNvGrpSpPr/>
                <p:nvPr/>
              </p:nvGrpSpPr>
              <p:grpSpPr>
                <a:xfrm>
                  <a:off x="3004005" y="39520"/>
                  <a:ext cx="792000" cy="792000"/>
                  <a:chOff x="327509" y="259337"/>
                  <a:chExt cx="1656000" cy="1656000"/>
                </a:xfrm>
              </p:grpSpPr>
              <p:pic>
                <p:nvPicPr>
                  <p:cNvPr id="149" name="Gráfico 148" descr="Árbol de hojas podridas con relleno sólido">
                    <a:extLst>
                      <a:ext uri="{FF2B5EF4-FFF2-40B4-BE49-F238E27FC236}">
                        <a16:creationId xmlns:a16="http://schemas.microsoft.com/office/drawing/2014/main" id="{A8200AF0-1567-42AA-9FA3-6111B27AE8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7509" y="259337"/>
                    <a:ext cx="1656000" cy="1656000"/>
                  </a:xfrm>
                  <a:prstGeom prst="rect">
                    <a:avLst/>
                  </a:prstGeom>
                </p:spPr>
              </p:pic>
              <p:sp>
                <p:nvSpPr>
                  <p:cNvPr id="150" name="Gráfico 14" descr="Árbol de hojas podridas contorno">
                    <a:extLst>
                      <a:ext uri="{FF2B5EF4-FFF2-40B4-BE49-F238E27FC236}">
                        <a16:creationId xmlns:a16="http://schemas.microsoft.com/office/drawing/2014/main" id="{6C8FFBE9-A598-4D8C-8E24-F17E61981DD4}"/>
                      </a:ext>
                    </a:extLst>
                  </p:cNvPr>
                  <p:cNvSpPr/>
                  <p:nvPr/>
                </p:nvSpPr>
                <p:spPr>
                  <a:xfrm>
                    <a:off x="412573" y="341970"/>
                    <a:ext cx="1512000" cy="1512000"/>
                  </a:xfrm>
                  <a:custGeom>
                    <a:avLst/>
                    <a:gdLst>
                      <a:gd name="connsiteX0" fmla="*/ 875244 w 965170"/>
                      <a:gd name="connsiteY0" fmla="*/ 309473 h 982339"/>
                      <a:gd name="connsiteX1" fmla="*/ 779644 w 965170"/>
                      <a:gd name="connsiteY1" fmla="*/ 198751 h 982339"/>
                      <a:gd name="connsiteX2" fmla="*/ 779582 w 965170"/>
                      <a:gd name="connsiteY2" fmla="*/ 198642 h 982339"/>
                      <a:gd name="connsiteX3" fmla="*/ 780276 w 965170"/>
                      <a:gd name="connsiteY3" fmla="*/ 184924 h 982339"/>
                      <a:gd name="connsiteX4" fmla="*/ 641815 w 965170"/>
                      <a:gd name="connsiteY4" fmla="*/ 46241 h 982339"/>
                      <a:gd name="connsiteX5" fmla="*/ 573515 w 965170"/>
                      <a:gd name="connsiteY5" fmla="*/ 64180 h 982339"/>
                      <a:gd name="connsiteX6" fmla="*/ 382373 w 965170"/>
                      <a:gd name="connsiteY6" fmla="*/ 21642 h 982339"/>
                      <a:gd name="connsiteX7" fmla="*/ 322367 w 965170"/>
                      <a:gd name="connsiteY7" fmla="*/ 104811 h 982339"/>
                      <a:gd name="connsiteX8" fmla="*/ 122330 w 965170"/>
                      <a:gd name="connsiteY8" fmla="*/ 145698 h 982339"/>
                      <a:gd name="connsiteX9" fmla="*/ 124264 w 965170"/>
                      <a:gd name="connsiteY9" fmla="*/ 307701 h 982339"/>
                      <a:gd name="connsiteX10" fmla="*/ 7136 w 965170"/>
                      <a:gd name="connsiteY10" fmla="*/ 522954 h 982339"/>
                      <a:gd name="connsiteX11" fmla="*/ 222389 w 965170"/>
                      <a:gd name="connsiteY11" fmla="*/ 640082 h 982339"/>
                      <a:gd name="connsiteX12" fmla="*/ 240847 w 965170"/>
                      <a:gd name="connsiteY12" fmla="*/ 633477 h 982339"/>
                      <a:gd name="connsiteX13" fmla="*/ 273887 w 965170"/>
                      <a:gd name="connsiteY13" fmla="*/ 659279 h 982339"/>
                      <a:gd name="connsiteX14" fmla="*/ 334238 w 965170"/>
                      <a:gd name="connsiteY14" fmla="*/ 708480 h 982339"/>
                      <a:gd name="connsiteX15" fmla="*/ 344959 w 965170"/>
                      <a:gd name="connsiteY15" fmla="*/ 717914 h 982339"/>
                      <a:gd name="connsiteX16" fmla="*/ 398900 w 965170"/>
                      <a:gd name="connsiteY16" fmla="*/ 836568 h 982339"/>
                      <a:gd name="connsiteX17" fmla="*/ 398900 w 965170"/>
                      <a:gd name="connsiteY17" fmla="*/ 924553 h 982339"/>
                      <a:gd name="connsiteX18" fmla="*/ 364230 w 965170"/>
                      <a:gd name="connsiteY18" fmla="*/ 959223 h 982339"/>
                      <a:gd name="connsiteX19" fmla="*/ 341736 w 965170"/>
                      <a:gd name="connsiteY19" fmla="*/ 959223 h 982339"/>
                      <a:gd name="connsiteX20" fmla="*/ 329717 w 965170"/>
                      <a:gd name="connsiteY20" fmla="*/ 968838 h 982339"/>
                      <a:gd name="connsiteX21" fmla="*/ 339185 w 965170"/>
                      <a:gd name="connsiteY21" fmla="*/ 982173 h 982339"/>
                      <a:gd name="connsiteX22" fmla="*/ 341117 w 965170"/>
                      <a:gd name="connsiteY22" fmla="*/ 982336 h 982339"/>
                      <a:gd name="connsiteX23" fmla="*/ 560074 w 965170"/>
                      <a:gd name="connsiteY23" fmla="*/ 982336 h 982339"/>
                      <a:gd name="connsiteX24" fmla="*/ 572093 w 965170"/>
                      <a:gd name="connsiteY24" fmla="*/ 972721 h 982339"/>
                      <a:gd name="connsiteX25" fmla="*/ 562625 w 965170"/>
                      <a:gd name="connsiteY25" fmla="*/ 959386 h 982339"/>
                      <a:gd name="connsiteX26" fmla="*/ 560694 w 965170"/>
                      <a:gd name="connsiteY26" fmla="*/ 959223 h 982339"/>
                      <a:gd name="connsiteX27" fmla="*/ 537580 w 965170"/>
                      <a:gd name="connsiteY27" fmla="*/ 959223 h 982339"/>
                      <a:gd name="connsiteX28" fmla="*/ 502910 w 965170"/>
                      <a:gd name="connsiteY28" fmla="*/ 924553 h 982339"/>
                      <a:gd name="connsiteX29" fmla="*/ 502910 w 965170"/>
                      <a:gd name="connsiteY29" fmla="*/ 825530 h 982339"/>
                      <a:gd name="connsiteX30" fmla="*/ 571127 w 965170"/>
                      <a:gd name="connsiteY30" fmla="*/ 716030 h 982339"/>
                      <a:gd name="connsiteX31" fmla="*/ 745864 w 965170"/>
                      <a:gd name="connsiteY31" fmla="*/ 594645 h 982339"/>
                      <a:gd name="connsiteX32" fmla="*/ 771199 w 965170"/>
                      <a:gd name="connsiteY32" fmla="*/ 566258 h 982339"/>
                      <a:gd name="connsiteX33" fmla="*/ 953600 w 965170"/>
                      <a:gd name="connsiteY33" fmla="*/ 494569 h 982339"/>
                      <a:gd name="connsiteX34" fmla="*/ 881910 w 965170"/>
                      <a:gd name="connsiteY34" fmla="*/ 312168 h 982339"/>
                      <a:gd name="connsiteX35" fmla="*/ 875247 w 965170"/>
                      <a:gd name="connsiteY35" fmla="*/ 309468 h 982339"/>
                      <a:gd name="connsiteX36" fmla="*/ 728587 w 965170"/>
                      <a:gd name="connsiteY36" fmla="*/ 579285 h 982339"/>
                      <a:gd name="connsiteX37" fmla="*/ 560835 w 965170"/>
                      <a:gd name="connsiteY37" fmla="*/ 695331 h 982339"/>
                      <a:gd name="connsiteX38" fmla="*/ 479797 w 965170"/>
                      <a:gd name="connsiteY38" fmla="*/ 825530 h 982339"/>
                      <a:gd name="connsiteX39" fmla="*/ 479797 w 965170"/>
                      <a:gd name="connsiteY39" fmla="*/ 924553 h 982339"/>
                      <a:gd name="connsiteX40" fmla="*/ 491649 w 965170"/>
                      <a:gd name="connsiteY40" fmla="*/ 959223 h 982339"/>
                      <a:gd name="connsiteX41" fmla="*/ 410161 w 965170"/>
                      <a:gd name="connsiteY41" fmla="*/ 959223 h 982339"/>
                      <a:gd name="connsiteX42" fmla="*/ 422013 w 965170"/>
                      <a:gd name="connsiteY42" fmla="*/ 924553 h 982339"/>
                      <a:gd name="connsiteX43" fmla="*/ 422013 w 965170"/>
                      <a:gd name="connsiteY43" fmla="*/ 836568 h 982339"/>
                      <a:gd name="connsiteX44" fmla="*/ 360195 w 965170"/>
                      <a:gd name="connsiteY44" fmla="*/ 700534 h 982339"/>
                      <a:gd name="connsiteX45" fmla="*/ 349524 w 965170"/>
                      <a:gd name="connsiteY45" fmla="*/ 691145 h 982339"/>
                      <a:gd name="connsiteX46" fmla="*/ 287745 w 965170"/>
                      <a:gd name="connsiteY46" fmla="*/ 640787 h 982339"/>
                      <a:gd name="connsiteX47" fmla="*/ 263499 w 965170"/>
                      <a:gd name="connsiteY47" fmla="*/ 621842 h 982339"/>
                      <a:gd name="connsiteX48" fmla="*/ 286776 w 965170"/>
                      <a:gd name="connsiteY48" fmla="*/ 604928 h 982339"/>
                      <a:gd name="connsiteX49" fmla="*/ 390487 w 965170"/>
                      <a:gd name="connsiteY49" fmla="*/ 686320 h 982339"/>
                      <a:gd name="connsiteX50" fmla="*/ 410457 w 965170"/>
                      <a:gd name="connsiteY50" fmla="*/ 707538 h 982339"/>
                      <a:gd name="connsiteX51" fmla="*/ 410457 w 965170"/>
                      <a:gd name="connsiteY51" fmla="*/ 678395 h 982339"/>
                      <a:gd name="connsiteX52" fmla="*/ 390056 w 965170"/>
                      <a:gd name="connsiteY52" fmla="*/ 565068 h 982339"/>
                      <a:gd name="connsiteX53" fmla="*/ 410457 w 965170"/>
                      <a:gd name="connsiteY53" fmla="*/ 566295 h 982339"/>
                      <a:gd name="connsiteX54" fmla="*/ 426383 w 965170"/>
                      <a:gd name="connsiteY54" fmla="*/ 565510 h 982339"/>
                      <a:gd name="connsiteX55" fmla="*/ 442898 w 965170"/>
                      <a:gd name="connsiteY55" fmla="*/ 640476 h 982339"/>
                      <a:gd name="connsiteX56" fmla="*/ 449314 w 965170"/>
                      <a:gd name="connsiteY56" fmla="*/ 694018 h 982339"/>
                      <a:gd name="connsiteX57" fmla="*/ 465402 w 965170"/>
                      <a:gd name="connsiteY57" fmla="*/ 642547 h 982339"/>
                      <a:gd name="connsiteX58" fmla="*/ 510682 w 965170"/>
                      <a:gd name="connsiteY58" fmla="*/ 535491 h 982339"/>
                      <a:gd name="connsiteX59" fmla="*/ 556021 w 965170"/>
                      <a:gd name="connsiteY59" fmla="*/ 491292 h 982339"/>
                      <a:gd name="connsiteX60" fmla="*/ 570121 w 965170"/>
                      <a:gd name="connsiteY60" fmla="*/ 505566 h 982339"/>
                      <a:gd name="connsiteX61" fmla="*/ 491894 w 965170"/>
                      <a:gd name="connsiteY61" fmla="*/ 678370 h 982339"/>
                      <a:gd name="connsiteX62" fmla="*/ 480998 w 965170"/>
                      <a:gd name="connsiteY62" fmla="*/ 712740 h 982339"/>
                      <a:gd name="connsiteX63" fmla="*/ 509844 w 965170"/>
                      <a:gd name="connsiteY63" fmla="*/ 691108 h 982339"/>
                      <a:gd name="connsiteX64" fmla="*/ 612089 w 965170"/>
                      <a:gd name="connsiteY64" fmla="*/ 634418 h 982339"/>
                      <a:gd name="connsiteX65" fmla="*/ 709566 w 965170"/>
                      <a:gd name="connsiteY65" fmla="*/ 554215 h 982339"/>
                      <a:gd name="connsiteX66" fmla="*/ 741936 w 965170"/>
                      <a:gd name="connsiteY66" fmla="*/ 548974 h 982339"/>
                      <a:gd name="connsiteX67" fmla="*/ 742030 w 965170"/>
                      <a:gd name="connsiteY67" fmla="*/ 548994 h 982339"/>
                      <a:gd name="connsiteX68" fmla="*/ 750351 w 965170"/>
                      <a:gd name="connsiteY68" fmla="*/ 554900 h 982339"/>
                      <a:gd name="connsiteX69" fmla="*/ 329686 w 965170"/>
                      <a:gd name="connsiteY69" fmla="*/ 548670 h 982339"/>
                      <a:gd name="connsiteX70" fmla="*/ 330369 w 965170"/>
                      <a:gd name="connsiteY70" fmla="*/ 547140 h 982339"/>
                      <a:gd name="connsiteX71" fmla="*/ 336936 w 965170"/>
                      <a:gd name="connsiteY71" fmla="*/ 550153 h 982339"/>
                      <a:gd name="connsiteX72" fmla="*/ 361618 w 965170"/>
                      <a:gd name="connsiteY72" fmla="*/ 559191 h 982339"/>
                      <a:gd name="connsiteX73" fmla="*/ 362452 w 965170"/>
                      <a:gd name="connsiteY73" fmla="*/ 559405 h 982339"/>
                      <a:gd name="connsiteX74" fmla="*/ 386072 w 965170"/>
                      <a:gd name="connsiteY74" fmla="*/ 649641 h 982339"/>
                      <a:gd name="connsiteX75" fmla="*/ 303609 w 965170"/>
                      <a:gd name="connsiteY75" fmla="*/ 588171 h 982339"/>
                      <a:gd name="connsiteX76" fmla="*/ 329686 w 965170"/>
                      <a:gd name="connsiteY76" fmla="*/ 548670 h 982339"/>
                      <a:gd name="connsiteX77" fmla="*/ 449506 w 965170"/>
                      <a:gd name="connsiteY77" fmla="*/ 561928 h 982339"/>
                      <a:gd name="connsiteX78" fmla="*/ 475424 w 965170"/>
                      <a:gd name="connsiteY78" fmla="*/ 554069 h 982339"/>
                      <a:gd name="connsiteX79" fmla="*/ 458281 w 965170"/>
                      <a:gd name="connsiteY79" fmla="*/ 593503 h 982339"/>
                      <a:gd name="connsiteX80" fmla="*/ 449506 w 965170"/>
                      <a:gd name="connsiteY80" fmla="*/ 561928 h 982339"/>
                      <a:gd name="connsiteX81" fmla="*/ 680440 w 965170"/>
                      <a:gd name="connsiteY81" fmla="*/ 553860 h 982339"/>
                      <a:gd name="connsiteX82" fmla="*/ 601898 w 965170"/>
                      <a:gd name="connsiteY82" fmla="*/ 613678 h 982339"/>
                      <a:gd name="connsiteX83" fmla="*/ 524280 w 965170"/>
                      <a:gd name="connsiteY83" fmla="*/ 653974 h 982339"/>
                      <a:gd name="connsiteX84" fmla="*/ 588102 w 965170"/>
                      <a:gd name="connsiteY84" fmla="*/ 519925 h 982339"/>
                      <a:gd name="connsiteX85" fmla="*/ 680440 w 965170"/>
                      <a:gd name="connsiteY85" fmla="*/ 553860 h 982339"/>
                      <a:gd name="connsiteX86" fmla="*/ 842260 w 965170"/>
                      <a:gd name="connsiteY86" fmla="*/ 553698 h 982339"/>
                      <a:gd name="connsiteX87" fmla="*/ 756101 w 965170"/>
                      <a:gd name="connsiteY87" fmla="*/ 530650 h 982339"/>
                      <a:gd name="connsiteX88" fmla="*/ 747291 w 965170"/>
                      <a:gd name="connsiteY88" fmla="*/ 523858 h 982339"/>
                      <a:gd name="connsiteX89" fmla="*/ 747191 w 965170"/>
                      <a:gd name="connsiteY89" fmla="*/ 523837 h 982339"/>
                      <a:gd name="connsiteX90" fmla="*/ 736397 w 965170"/>
                      <a:gd name="connsiteY90" fmla="*/ 526530 h 982339"/>
                      <a:gd name="connsiteX91" fmla="*/ 573322 w 965170"/>
                      <a:gd name="connsiteY91" fmla="*/ 475966 h 982339"/>
                      <a:gd name="connsiteX92" fmla="*/ 569508 w 965170"/>
                      <a:gd name="connsiteY92" fmla="*/ 471665 h 982339"/>
                      <a:gd name="connsiteX93" fmla="*/ 574810 w 965170"/>
                      <a:gd name="connsiteY93" fmla="*/ 464447 h 982339"/>
                      <a:gd name="connsiteX94" fmla="*/ 574154 w 965170"/>
                      <a:gd name="connsiteY94" fmla="*/ 449077 h 982339"/>
                      <a:gd name="connsiteX95" fmla="*/ 557813 w 965170"/>
                      <a:gd name="connsiteY95" fmla="*/ 448824 h 982339"/>
                      <a:gd name="connsiteX96" fmla="*/ 556541 w 965170"/>
                      <a:gd name="connsiteY96" fmla="*/ 450281 h 982339"/>
                      <a:gd name="connsiteX97" fmla="*/ 543648 w 965170"/>
                      <a:gd name="connsiteY97" fmla="*/ 468134 h 982339"/>
                      <a:gd name="connsiteX98" fmla="*/ 537251 w 965170"/>
                      <a:gd name="connsiteY98" fmla="*/ 477806 h 982339"/>
                      <a:gd name="connsiteX99" fmla="*/ 536442 w 965170"/>
                      <a:gd name="connsiteY99" fmla="*/ 478917 h 982339"/>
                      <a:gd name="connsiteX100" fmla="*/ 410457 w 965170"/>
                      <a:gd name="connsiteY100" fmla="*/ 543182 h 982339"/>
                      <a:gd name="connsiteX101" fmla="*/ 340770 w 965170"/>
                      <a:gd name="connsiteY101" fmla="*/ 526583 h 982339"/>
                      <a:gd name="connsiteX102" fmla="*/ 327032 w 965170"/>
                      <a:gd name="connsiteY102" fmla="*/ 520227 h 982339"/>
                      <a:gd name="connsiteX103" fmla="*/ 319509 w 965170"/>
                      <a:gd name="connsiteY103" fmla="*/ 516058 h 982339"/>
                      <a:gd name="connsiteX104" fmla="*/ 312690 w 965170"/>
                      <a:gd name="connsiteY104" fmla="*/ 511953 h 982339"/>
                      <a:gd name="connsiteX105" fmla="*/ 297436 w 965170"/>
                      <a:gd name="connsiteY105" fmla="*/ 513995 h 982339"/>
                      <a:gd name="connsiteX106" fmla="*/ 298668 w 965170"/>
                      <a:gd name="connsiteY106" fmla="*/ 530308 h 982339"/>
                      <a:gd name="connsiteX107" fmla="*/ 300243 w 965170"/>
                      <a:gd name="connsiteY107" fmla="*/ 531446 h 982339"/>
                      <a:gd name="connsiteX108" fmla="*/ 309646 w 965170"/>
                      <a:gd name="connsiteY108" fmla="*/ 537109 h 982339"/>
                      <a:gd name="connsiteX109" fmla="*/ 309490 w 965170"/>
                      <a:gd name="connsiteY109" fmla="*/ 537440 h 982339"/>
                      <a:gd name="connsiteX110" fmla="*/ 109868 w 965170"/>
                      <a:gd name="connsiteY110" fmla="*/ 609845 h 982339"/>
                      <a:gd name="connsiteX111" fmla="*/ 37463 w 965170"/>
                      <a:gd name="connsiteY111" fmla="*/ 410222 h 982339"/>
                      <a:gd name="connsiteX112" fmla="*/ 130830 w 965170"/>
                      <a:gd name="connsiteY112" fmla="*/ 329862 h 982339"/>
                      <a:gd name="connsiteX113" fmla="*/ 139646 w 965170"/>
                      <a:gd name="connsiteY113" fmla="*/ 327250 h 982339"/>
                      <a:gd name="connsiteX114" fmla="*/ 153383 w 965170"/>
                      <a:gd name="connsiteY114" fmla="*/ 342570 h 982339"/>
                      <a:gd name="connsiteX115" fmla="*/ 169215 w 965170"/>
                      <a:gd name="connsiteY115" fmla="*/ 343875 h 982339"/>
                      <a:gd name="connsiteX116" fmla="*/ 170259 w 965170"/>
                      <a:gd name="connsiteY116" fmla="*/ 326768 h 982339"/>
                      <a:gd name="connsiteX117" fmla="*/ 170067 w 965170"/>
                      <a:gd name="connsiteY117" fmla="*/ 326555 h 982339"/>
                      <a:gd name="connsiteX118" fmla="*/ 149843 w 965170"/>
                      <a:gd name="connsiteY118" fmla="*/ 303999 h 982339"/>
                      <a:gd name="connsiteX119" fmla="*/ 144884 w 965170"/>
                      <a:gd name="connsiteY119" fmla="*/ 296874 h 982339"/>
                      <a:gd name="connsiteX120" fmla="*/ 121917 w 965170"/>
                      <a:gd name="connsiteY120" fmla="*/ 235101 h 982339"/>
                      <a:gd name="connsiteX121" fmla="*/ 233477 w 965170"/>
                      <a:gd name="connsiteY121" fmla="*/ 104381 h 982339"/>
                      <a:gd name="connsiteX122" fmla="*/ 263949 w 965170"/>
                      <a:gd name="connsiteY122" fmla="*/ 105812 h 982339"/>
                      <a:gd name="connsiteX123" fmla="*/ 311300 w 965170"/>
                      <a:gd name="connsiteY123" fmla="*/ 125197 h 982339"/>
                      <a:gd name="connsiteX124" fmla="*/ 317772 w 965170"/>
                      <a:gd name="connsiteY124" fmla="*/ 129473 h 982339"/>
                      <a:gd name="connsiteX125" fmla="*/ 315631 w 965170"/>
                      <a:gd name="connsiteY125" fmla="*/ 149907 h 982339"/>
                      <a:gd name="connsiteX126" fmla="*/ 325710 w 965170"/>
                      <a:gd name="connsiteY126" fmla="*/ 162831 h 982339"/>
                      <a:gd name="connsiteX127" fmla="*/ 327117 w 965170"/>
                      <a:gd name="connsiteY127" fmla="*/ 162912 h 982339"/>
                      <a:gd name="connsiteX128" fmla="*/ 338594 w 965170"/>
                      <a:gd name="connsiteY128" fmla="*/ 152563 h 982339"/>
                      <a:gd name="connsiteX129" fmla="*/ 341766 w 965170"/>
                      <a:gd name="connsiteY129" fmla="*/ 122345 h 982339"/>
                      <a:gd name="connsiteX130" fmla="*/ 344104 w 965170"/>
                      <a:gd name="connsiteY130" fmla="*/ 113059 h 982339"/>
                      <a:gd name="connsiteX131" fmla="*/ 445977 w 965170"/>
                      <a:gd name="connsiteY131" fmla="*/ 23610 h 982339"/>
                      <a:gd name="connsiteX132" fmla="*/ 554039 w 965170"/>
                      <a:gd name="connsiteY132" fmla="*/ 76622 h 982339"/>
                      <a:gd name="connsiteX133" fmla="*/ 554189 w 965170"/>
                      <a:gd name="connsiteY133" fmla="*/ 76853 h 982339"/>
                      <a:gd name="connsiteX134" fmla="*/ 538682 w 965170"/>
                      <a:gd name="connsiteY134" fmla="*/ 86480 h 982339"/>
                      <a:gd name="connsiteX135" fmla="*/ 533835 w 965170"/>
                      <a:gd name="connsiteY135" fmla="*/ 101711 h 982339"/>
                      <a:gd name="connsiteX136" fmla="*/ 549290 w 965170"/>
                      <a:gd name="connsiteY136" fmla="*/ 107029 h 982339"/>
                      <a:gd name="connsiteX137" fmla="*/ 550317 w 965170"/>
                      <a:gd name="connsiteY137" fmla="*/ 106461 h 982339"/>
                      <a:gd name="connsiteX138" fmla="*/ 578284 w 965170"/>
                      <a:gd name="connsiteY138" fmla="*/ 88355 h 982339"/>
                      <a:gd name="connsiteX139" fmla="*/ 583781 w 965170"/>
                      <a:gd name="connsiteY139" fmla="*/ 84916 h 982339"/>
                      <a:gd name="connsiteX140" fmla="*/ 741466 w 965170"/>
                      <a:gd name="connsiteY140" fmla="*/ 126452 h 982339"/>
                      <a:gd name="connsiteX141" fmla="*/ 757158 w 965170"/>
                      <a:gd name="connsiteY141" fmla="*/ 184924 h 982339"/>
                      <a:gd name="connsiteX142" fmla="*/ 756580 w 965170"/>
                      <a:gd name="connsiteY142" fmla="*/ 196445 h 982339"/>
                      <a:gd name="connsiteX143" fmla="*/ 755017 w 965170"/>
                      <a:gd name="connsiteY143" fmla="*/ 212265 h 982339"/>
                      <a:gd name="connsiteX144" fmla="*/ 755081 w 965170"/>
                      <a:gd name="connsiteY144" fmla="*/ 212381 h 982339"/>
                      <a:gd name="connsiteX145" fmla="*/ 769328 w 965170"/>
                      <a:gd name="connsiteY145" fmla="*/ 219430 h 982339"/>
                      <a:gd name="connsiteX146" fmla="*/ 848458 w 965170"/>
                      <a:gd name="connsiteY146" fmla="*/ 303910 h 982339"/>
                      <a:gd name="connsiteX147" fmla="*/ 840759 w 965170"/>
                      <a:gd name="connsiteY147" fmla="*/ 301973 h 982339"/>
                      <a:gd name="connsiteX148" fmla="*/ 826744 w 965170"/>
                      <a:gd name="connsiteY148" fmla="*/ 308360 h 982339"/>
                      <a:gd name="connsiteX149" fmla="*/ 832659 w 965170"/>
                      <a:gd name="connsiteY149" fmla="*/ 323596 h 982339"/>
                      <a:gd name="connsiteX150" fmla="*/ 834506 w 965170"/>
                      <a:gd name="connsiteY150" fmla="*/ 324230 h 982339"/>
                      <a:gd name="connsiteX151" fmla="*/ 874938 w 965170"/>
                      <a:gd name="connsiteY151" fmla="*/ 334400 h 982339"/>
                      <a:gd name="connsiteX152" fmla="*/ 931380 w 965170"/>
                      <a:gd name="connsiteY152" fmla="*/ 487693 h 982339"/>
                      <a:gd name="connsiteX153" fmla="*/ 842260 w 965170"/>
                      <a:gd name="connsiteY153" fmla="*/ 553698 h 98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965170" h="982339">
                        <a:moveTo>
                          <a:pt x="875244" y="309473"/>
                        </a:moveTo>
                        <a:cubicBezTo>
                          <a:pt x="859620" y="261179"/>
                          <a:pt x="825143" y="221248"/>
                          <a:pt x="779644" y="198751"/>
                        </a:cubicBezTo>
                        <a:cubicBezTo>
                          <a:pt x="779602" y="198731"/>
                          <a:pt x="779578" y="198687"/>
                          <a:pt x="779582" y="198642"/>
                        </a:cubicBezTo>
                        <a:cubicBezTo>
                          <a:pt x="780026" y="194128"/>
                          <a:pt x="780276" y="189554"/>
                          <a:pt x="780276" y="184924"/>
                        </a:cubicBezTo>
                        <a:cubicBezTo>
                          <a:pt x="780337" y="108393"/>
                          <a:pt x="718346" y="46303"/>
                          <a:pt x="641815" y="46241"/>
                        </a:cubicBezTo>
                        <a:cubicBezTo>
                          <a:pt x="617881" y="46222"/>
                          <a:pt x="594350" y="52402"/>
                          <a:pt x="573515" y="64180"/>
                        </a:cubicBezTo>
                        <a:cubicBezTo>
                          <a:pt x="532479" y="-349"/>
                          <a:pt x="446902" y="-19394"/>
                          <a:pt x="382373" y="21642"/>
                        </a:cubicBezTo>
                        <a:cubicBezTo>
                          <a:pt x="352463" y="40662"/>
                          <a:pt x="330986" y="70430"/>
                          <a:pt x="322367" y="104811"/>
                        </a:cubicBezTo>
                        <a:cubicBezTo>
                          <a:pt x="255837" y="60863"/>
                          <a:pt x="166278" y="79169"/>
                          <a:pt x="122330" y="145698"/>
                        </a:cubicBezTo>
                        <a:cubicBezTo>
                          <a:pt x="89758" y="195006"/>
                          <a:pt x="90525" y="259185"/>
                          <a:pt x="124264" y="307701"/>
                        </a:cubicBezTo>
                        <a:cubicBezTo>
                          <a:pt x="32480" y="334797"/>
                          <a:pt x="-19960" y="431170"/>
                          <a:pt x="7136" y="522954"/>
                        </a:cubicBezTo>
                        <a:cubicBezTo>
                          <a:pt x="34232" y="614739"/>
                          <a:pt x="130604" y="667178"/>
                          <a:pt x="222389" y="640082"/>
                        </a:cubicBezTo>
                        <a:cubicBezTo>
                          <a:pt x="228662" y="638230"/>
                          <a:pt x="234824" y="636025"/>
                          <a:pt x="240847" y="633477"/>
                        </a:cubicBezTo>
                        <a:lnTo>
                          <a:pt x="273887" y="659279"/>
                        </a:lnTo>
                        <a:cubicBezTo>
                          <a:pt x="294897" y="674553"/>
                          <a:pt x="315045" y="690978"/>
                          <a:pt x="334238" y="708480"/>
                        </a:cubicBezTo>
                        <a:lnTo>
                          <a:pt x="344959" y="717914"/>
                        </a:lnTo>
                        <a:cubicBezTo>
                          <a:pt x="379191" y="747850"/>
                          <a:pt x="398850" y="791094"/>
                          <a:pt x="398900" y="836568"/>
                        </a:cubicBezTo>
                        <a:lnTo>
                          <a:pt x="398900" y="924553"/>
                        </a:lnTo>
                        <a:cubicBezTo>
                          <a:pt x="398900" y="943701"/>
                          <a:pt x="383378" y="959223"/>
                          <a:pt x="364230" y="959223"/>
                        </a:cubicBezTo>
                        <a:lnTo>
                          <a:pt x="341736" y="959223"/>
                        </a:lnTo>
                        <a:cubicBezTo>
                          <a:pt x="335930" y="959093"/>
                          <a:pt x="330865" y="963144"/>
                          <a:pt x="329717" y="968838"/>
                        </a:cubicBezTo>
                        <a:cubicBezTo>
                          <a:pt x="328649" y="975135"/>
                          <a:pt x="332888" y="981106"/>
                          <a:pt x="339185" y="982173"/>
                        </a:cubicBezTo>
                        <a:cubicBezTo>
                          <a:pt x="339823" y="982282"/>
                          <a:pt x="340469" y="982336"/>
                          <a:pt x="341117" y="982336"/>
                        </a:cubicBezTo>
                        <a:lnTo>
                          <a:pt x="560074" y="982336"/>
                        </a:lnTo>
                        <a:cubicBezTo>
                          <a:pt x="565880" y="982466"/>
                          <a:pt x="570946" y="978415"/>
                          <a:pt x="572093" y="972721"/>
                        </a:cubicBezTo>
                        <a:cubicBezTo>
                          <a:pt x="573161" y="966424"/>
                          <a:pt x="568922" y="960454"/>
                          <a:pt x="562625" y="959386"/>
                        </a:cubicBezTo>
                        <a:cubicBezTo>
                          <a:pt x="561987" y="959277"/>
                          <a:pt x="561341" y="959223"/>
                          <a:pt x="560694" y="959223"/>
                        </a:cubicBezTo>
                        <a:lnTo>
                          <a:pt x="537580" y="959223"/>
                        </a:lnTo>
                        <a:cubicBezTo>
                          <a:pt x="518432" y="959223"/>
                          <a:pt x="502910" y="943701"/>
                          <a:pt x="502910" y="924553"/>
                        </a:cubicBezTo>
                        <a:lnTo>
                          <a:pt x="502910" y="825530"/>
                        </a:lnTo>
                        <a:cubicBezTo>
                          <a:pt x="502856" y="778994"/>
                          <a:pt x="529331" y="736495"/>
                          <a:pt x="571127" y="716030"/>
                        </a:cubicBezTo>
                        <a:cubicBezTo>
                          <a:pt x="629216" y="687138"/>
                          <a:pt x="705638" y="640082"/>
                          <a:pt x="745864" y="594645"/>
                        </a:cubicBezTo>
                        <a:lnTo>
                          <a:pt x="771199" y="566258"/>
                        </a:lnTo>
                        <a:cubicBezTo>
                          <a:pt x="841364" y="596830"/>
                          <a:pt x="923027" y="564734"/>
                          <a:pt x="953600" y="494569"/>
                        </a:cubicBezTo>
                        <a:cubicBezTo>
                          <a:pt x="984172" y="424403"/>
                          <a:pt x="952074" y="342740"/>
                          <a:pt x="881910" y="312168"/>
                        </a:cubicBezTo>
                        <a:cubicBezTo>
                          <a:pt x="879713" y="311211"/>
                          <a:pt x="877491" y="310311"/>
                          <a:pt x="875247" y="309468"/>
                        </a:cubicBezTo>
                        <a:close/>
                        <a:moveTo>
                          <a:pt x="728587" y="579285"/>
                        </a:moveTo>
                        <a:cubicBezTo>
                          <a:pt x="690487" y="622323"/>
                          <a:pt x="614407" y="668697"/>
                          <a:pt x="560835" y="695331"/>
                        </a:cubicBezTo>
                        <a:cubicBezTo>
                          <a:pt x="511164" y="719683"/>
                          <a:pt x="479714" y="770212"/>
                          <a:pt x="479797" y="825530"/>
                        </a:cubicBezTo>
                        <a:lnTo>
                          <a:pt x="479797" y="924553"/>
                        </a:lnTo>
                        <a:cubicBezTo>
                          <a:pt x="479841" y="937097"/>
                          <a:pt x="484006" y="949277"/>
                          <a:pt x="491649" y="959223"/>
                        </a:cubicBezTo>
                        <a:lnTo>
                          <a:pt x="410161" y="959223"/>
                        </a:lnTo>
                        <a:cubicBezTo>
                          <a:pt x="417804" y="949277"/>
                          <a:pt x="421970" y="937097"/>
                          <a:pt x="422013" y="924553"/>
                        </a:cubicBezTo>
                        <a:lnTo>
                          <a:pt x="422013" y="836568"/>
                        </a:lnTo>
                        <a:cubicBezTo>
                          <a:pt x="421964" y="784436"/>
                          <a:pt x="399434" y="734858"/>
                          <a:pt x="360195" y="700534"/>
                        </a:cubicBezTo>
                        <a:lnTo>
                          <a:pt x="349524" y="691145"/>
                        </a:lnTo>
                        <a:cubicBezTo>
                          <a:pt x="329881" y="673227"/>
                          <a:pt x="309256" y="656414"/>
                          <a:pt x="287745" y="640787"/>
                        </a:cubicBezTo>
                        <a:lnTo>
                          <a:pt x="263499" y="621842"/>
                        </a:lnTo>
                        <a:cubicBezTo>
                          <a:pt x="271713" y="616857"/>
                          <a:pt x="279497" y="611200"/>
                          <a:pt x="286776" y="604928"/>
                        </a:cubicBezTo>
                        <a:cubicBezTo>
                          <a:pt x="324683" y="627514"/>
                          <a:pt x="359537" y="654868"/>
                          <a:pt x="390487" y="686320"/>
                        </a:cubicBezTo>
                        <a:lnTo>
                          <a:pt x="410457" y="707538"/>
                        </a:lnTo>
                        <a:lnTo>
                          <a:pt x="410457" y="678395"/>
                        </a:lnTo>
                        <a:cubicBezTo>
                          <a:pt x="410732" y="639683"/>
                          <a:pt x="403814" y="601254"/>
                          <a:pt x="390056" y="565068"/>
                        </a:cubicBezTo>
                        <a:cubicBezTo>
                          <a:pt x="396827" y="565870"/>
                          <a:pt x="403638" y="566280"/>
                          <a:pt x="410457" y="566295"/>
                        </a:cubicBezTo>
                        <a:cubicBezTo>
                          <a:pt x="415833" y="566295"/>
                          <a:pt x="421129" y="565976"/>
                          <a:pt x="426383" y="565510"/>
                        </a:cubicBezTo>
                        <a:cubicBezTo>
                          <a:pt x="434423" y="589872"/>
                          <a:pt x="439956" y="614992"/>
                          <a:pt x="442898" y="640476"/>
                        </a:cubicBezTo>
                        <a:lnTo>
                          <a:pt x="449314" y="694018"/>
                        </a:lnTo>
                        <a:lnTo>
                          <a:pt x="465402" y="642547"/>
                        </a:lnTo>
                        <a:cubicBezTo>
                          <a:pt x="477102" y="605520"/>
                          <a:pt x="492262" y="569676"/>
                          <a:pt x="510682" y="535491"/>
                        </a:cubicBezTo>
                        <a:cubicBezTo>
                          <a:pt x="528277" y="523540"/>
                          <a:pt x="543626" y="508578"/>
                          <a:pt x="556021" y="491292"/>
                        </a:cubicBezTo>
                        <a:cubicBezTo>
                          <a:pt x="560466" y="496295"/>
                          <a:pt x="565173" y="501060"/>
                          <a:pt x="570121" y="505566"/>
                        </a:cubicBezTo>
                        <a:cubicBezTo>
                          <a:pt x="533100" y="557109"/>
                          <a:pt x="507873" y="627951"/>
                          <a:pt x="491894" y="678370"/>
                        </a:cubicBezTo>
                        <a:lnTo>
                          <a:pt x="480998" y="712740"/>
                        </a:lnTo>
                        <a:lnTo>
                          <a:pt x="509844" y="691108"/>
                        </a:lnTo>
                        <a:cubicBezTo>
                          <a:pt x="542245" y="669327"/>
                          <a:pt x="576451" y="650361"/>
                          <a:pt x="612089" y="634418"/>
                        </a:cubicBezTo>
                        <a:cubicBezTo>
                          <a:pt x="650926" y="616493"/>
                          <a:pt x="684496" y="588872"/>
                          <a:pt x="709566" y="554215"/>
                        </a:cubicBezTo>
                        <a:cubicBezTo>
                          <a:pt x="720485" y="553389"/>
                          <a:pt x="731315" y="551634"/>
                          <a:pt x="741936" y="548974"/>
                        </a:cubicBezTo>
                        <a:lnTo>
                          <a:pt x="742030" y="548994"/>
                        </a:lnTo>
                        <a:cubicBezTo>
                          <a:pt x="744723" y="551074"/>
                          <a:pt x="747510" y="553022"/>
                          <a:pt x="750351" y="554900"/>
                        </a:cubicBezTo>
                        <a:close/>
                        <a:moveTo>
                          <a:pt x="329686" y="548670"/>
                        </a:moveTo>
                        <a:cubicBezTo>
                          <a:pt x="330131" y="547696"/>
                          <a:pt x="330369" y="547140"/>
                          <a:pt x="330369" y="547140"/>
                        </a:cubicBezTo>
                        <a:cubicBezTo>
                          <a:pt x="330369" y="547140"/>
                          <a:pt x="336032" y="549741"/>
                          <a:pt x="336936" y="550153"/>
                        </a:cubicBezTo>
                        <a:cubicBezTo>
                          <a:pt x="344934" y="553761"/>
                          <a:pt x="353183" y="556782"/>
                          <a:pt x="361618" y="559191"/>
                        </a:cubicBezTo>
                        <a:cubicBezTo>
                          <a:pt x="362187" y="559355"/>
                          <a:pt x="362452" y="559405"/>
                          <a:pt x="362452" y="559405"/>
                        </a:cubicBezTo>
                        <a:cubicBezTo>
                          <a:pt x="375553" y="587867"/>
                          <a:pt x="383548" y="618410"/>
                          <a:pt x="386072" y="649641"/>
                        </a:cubicBezTo>
                        <a:cubicBezTo>
                          <a:pt x="360417" y="626801"/>
                          <a:pt x="332826" y="606234"/>
                          <a:pt x="303609" y="588171"/>
                        </a:cubicBezTo>
                        <a:cubicBezTo>
                          <a:pt x="314058" y="576251"/>
                          <a:pt x="322830" y="562962"/>
                          <a:pt x="329686" y="548670"/>
                        </a:cubicBezTo>
                        <a:close/>
                        <a:moveTo>
                          <a:pt x="449506" y="561928"/>
                        </a:moveTo>
                        <a:cubicBezTo>
                          <a:pt x="458333" y="559974"/>
                          <a:pt x="466998" y="557346"/>
                          <a:pt x="475424" y="554069"/>
                        </a:cubicBezTo>
                        <a:cubicBezTo>
                          <a:pt x="469329" y="566956"/>
                          <a:pt x="463547" y="580176"/>
                          <a:pt x="458281" y="593503"/>
                        </a:cubicBezTo>
                        <a:cubicBezTo>
                          <a:pt x="455802" y="582542"/>
                          <a:pt x="452783" y="572098"/>
                          <a:pt x="449506" y="561928"/>
                        </a:cubicBezTo>
                        <a:close/>
                        <a:moveTo>
                          <a:pt x="680440" y="553860"/>
                        </a:moveTo>
                        <a:cubicBezTo>
                          <a:pt x="658918" y="579270"/>
                          <a:pt x="632114" y="599683"/>
                          <a:pt x="601898" y="613678"/>
                        </a:cubicBezTo>
                        <a:cubicBezTo>
                          <a:pt x="578836" y="624806"/>
                          <a:pt x="549701" y="638871"/>
                          <a:pt x="524280" y="653974"/>
                        </a:cubicBezTo>
                        <a:cubicBezTo>
                          <a:pt x="539368" y="606600"/>
                          <a:pt x="560839" y="561503"/>
                          <a:pt x="588102" y="519925"/>
                        </a:cubicBezTo>
                        <a:cubicBezTo>
                          <a:pt x="615277" y="539320"/>
                          <a:pt x="647173" y="551042"/>
                          <a:pt x="680440" y="553860"/>
                        </a:cubicBezTo>
                        <a:close/>
                        <a:moveTo>
                          <a:pt x="842260" y="553698"/>
                        </a:moveTo>
                        <a:cubicBezTo>
                          <a:pt x="811608" y="557940"/>
                          <a:pt x="780541" y="549629"/>
                          <a:pt x="756101" y="530650"/>
                        </a:cubicBezTo>
                        <a:lnTo>
                          <a:pt x="747291" y="523858"/>
                        </a:lnTo>
                        <a:lnTo>
                          <a:pt x="747191" y="523837"/>
                        </a:lnTo>
                        <a:lnTo>
                          <a:pt x="736397" y="526530"/>
                        </a:lnTo>
                        <a:cubicBezTo>
                          <a:pt x="676852" y="541785"/>
                          <a:pt x="613791" y="522231"/>
                          <a:pt x="573322" y="475966"/>
                        </a:cubicBezTo>
                        <a:lnTo>
                          <a:pt x="569508" y="471665"/>
                        </a:lnTo>
                        <a:lnTo>
                          <a:pt x="574810" y="464447"/>
                        </a:lnTo>
                        <a:cubicBezTo>
                          <a:pt x="578349" y="459843"/>
                          <a:pt x="578073" y="453363"/>
                          <a:pt x="574154" y="449077"/>
                        </a:cubicBezTo>
                        <a:cubicBezTo>
                          <a:pt x="569711" y="444495"/>
                          <a:pt x="562395" y="444381"/>
                          <a:pt x="557813" y="448824"/>
                        </a:cubicBezTo>
                        <a:cubicBezTo>
                          <a:pt x="557348" y="449273"/>
                          <a:pt x="556924" y="449761"/>
                          <a:pt x="556541" y="450281"/>
                        </a:cubicBezTo>
                        <a:lnTo>
                          <a:pt x="543648" y="468134"/>
                        </a:lnTo>
                        <a:cubicBezTo>
                          <a:pt x="543648" y="468134"/>
                          <a:pt x="537961" y="476615"/>
                          <a:pt x="537251" y="477806"/>
                        </a:cubicBezTo>
                        <a:cubicBezTo>
                          <a:pt x="537251" y="477806"/>
                          <a:pt x="536711" y="478556"/>
                          <a:pt x="536442" y="478917"/>
                        </a:cubicBezTo>
                        <a:cubicBezTo>
                          <a:pt x="507081" y="519184"/>
                          <a:pt x="460291" y="543052"/>
                          <a:pt x="410457" y="543182"/>
                        </a:cubicBezTo>
                        <a:cubicBezTo>
                          <a:pt x="386247" y="543193"/>
                          <a:pt x="362375" y="537506"/>
                          <a:pt x="340770" y="526583"/>
                        </a:cubicBezTo>
                        <a:cubicBezTo>
                          <a:pt x="340770" y="526583"/>
                          <a:pt x="333884" y="523712"/>
                          <a:pt x="327032" y="520227"/>
                        </a:cubicBezTo>
                        <a:cubicBezTo>
                          <a:pt x="323482" y="518424"/>
                          <a:pt x="319509" y="516058"/>
                          <a:pt x="319509" y="516058"/>
                        </a:cubicBezTo>
                        <a:lnTo>
                          <a:pt x="312690" y="511953"/>
                        </a:lnTo>
                        <a:cubicBezTo>
                          <a:pt x="307782" y="508848"/>
                          <a:pt x="301355" y="509709"/>
                          <a:pt x="297436" y="513995"/>
                        </a:cubicBezTo>
                        <a:cubicBezTo>
                          <a:pt x="293272" y="518840"/>
                          <a:pt x="293823" y="526143"/>
                          <a:pt x="298668" y="530308"/>
                        </a:cubicBezTo>
                        <a:cubicBezTo>
                          <a:pt x="299160" y="530731"/>
                          <a:pt x="299687" y="531111"/>
                          <a:pt x="300243" y="531446"/>
                        </a:cubicBezTo>
                        <a:lnTo>
                          <a:pt x="309646" y="537109"/>
                        </a:lnTo>
                        <a:lnTo>
                          <a:pt x="309490" y="537440"/>
                        </a:lnTo>
                        <a:cubicBezTo>
                          <a:pt x="274360" y="612559"/>
                          <a:pt x="184986" y="644976"/>
                          <a:pt x="109868" y="609845"/>
                        </a:cubicBezTo>
                        <a:cubicBezTo>
                          <a:pt x="34749" y="574715"/>
                          <a:pt x="2333" y="485341"/>
                          <a:pt x="37463" y="410222"/>
                        </a:cubicBezTo>
                        <a:cubicBezTo>
                          <a:pt x="55659" y="371314"/>
                          <a:pt x="89646" y="342062"/>
                          <a:pt x="130830" y="329862"/>
                        </a:cubicBezTo>
                        <a:lnTo>
                          <a:pt x="139646" y="327250"/>
                        </a:lnTo>
                        <a:lnTo>
                          <a:pt x="153383" y="342570"/>
                        </a:lnTo>
                        <a:cubicBezTo>
                          <a:pt x="157477" y="347139"/>
                          <a:pt x="164428" y="347712"/>
                          <a:pt x="169215" y="343875"/>
                        </a:cubicBezTo>
                        <a:cubicBezTo>
                          <a:pt x="174227" y="339440"/>
                          <a:pt x="174695" y="331780"/>
                          <a:pt x="170259" y="326768"/>
                        </a:cubicBezTo>
                        <a:cubicBezTo>
                          <a:pt x="170196" y="326696"/>
                          <a:pt x="170132" y="326625"/>
                          <a:pt x="170067" y="326555"/>
                        </a:cubicBezTo>
                        <a:lnTo>
                          <a:pt x="149843" y="303999"/>
                        </a:lnTo>
                        <a:lnTo>
                          <a:pt x="144884" y="296874"/>
                        </a:lnTo>
                        <a:cubicBezTo>
                          <a:pt x="131891" y="278681"/>
                          <a:pt x="123964" y="257363"/>
                          <a:pt x="121917" y="235101"/>
                        </a:cubicBezTo>
                        <a:cubicBezTo>
                          <a:pt x="116626" y="168197"/>
                          <a:pt x="166573" y="109672"/>
                          <a:pt x="233477" y="104381"/>
                        </a:cubicBezTo>
                        <a:cubicBezTo>
                          <a:pt x="243654" y="103575"/>
                          <a:pt x="253892" y="104056"/>
                          <a:pt x="263949" y="105812"/>
                        </a:cubicBezTo>
                        <a:cubicBezTo>
                          <a:pt x="280908" y="108913"/>
                          <a:pt x="297035" y="115515"/>
                          <a:pt x="311300" y="125197"/>
                        </a:cubicBezTo>
                        <a:lnTo>
                          <a:pt x="317772" y="129473"/>
                        </a:lnTo>
                        <a:lnTo>
                          <a:pt x="315631" y="149907"/>
                        </a:lnTo>
                        <a:cubicBezTo>
                          <a:pt x="314886" y="156249"/>
                          <a:pt x="319378" y="162010"/>
                          <a:pt x="325710" y="162831"/>
                        </a:cubicBezTo>
                        <a:cubicBezTo>
                          <a:pt x="326177" y="162883"/>
                          <a:pt x="326646" y="162910"/>
                          <a:pt x="327117" y="162912"/>
                        </a:cubicBezTo>
                        <a:cubicBezTo>
                          <a:pt x="333026" y="162904"/>
                          <a:pt x="337977" y="158440"/>
                          <a:pt x="338594" y="152563"/>
                        </a:cubicBezTo>
                        <a:lnTo>
                          <a:pt x="341766" y="122345"/>
                        </a:lnTo>
                        <a:lnTo>
                          <a:pt x="344104" y="113059"/>
                        </a:lnTo>
                        <a:cubicBezTo>
                          <a:pt x="355730" y="64700"/>
                          <a:pt x="396522" y="28884"/>
                          <a:pt x="445977" y="23610"/>
                        </a:cubicBezTo>
                        <a:cubicBezTo>
                          <a:pt x="489100" y="19557"/>
                          <a:pt x="530851" y="40039"/>
                          <a:pt x="554039" y="76622"/>
                        </a:cubicBezTo>
                        <a:lnTo>
                          <a:pt x="554189" y="76853"/>
                        </a:lnTo>
                        <a:lnTo>
                          <a:pt x="538682" y="86480"/>
                        </a:lnTo>
                        <a:cubicBezTo>
                          <a:pt x="533429" y="89587"/>
                          <a:pt x="531344" y="96140"/>
                          <a:pt x="533835" y="101711"/>
                        </a:cubicBezTo>
                        <a:cubicBezTo>
                          <a:pt x="536634" y="107447"/>
                          <a:pt x="543553" y="109829"/>
                          <a:pt x="549290" y="107029"/>
                        </a:cubicBezTo>
                        <a:cubicBezTo>
                          <a:pt x="549641" y="106857"/>
                          <a:pt x="549984" y="106668"/>
                          <a:pt x="550317" y="106461"/>
                        </a:cubicBezTo>
                        <a:lnTo>
                          <a:pt x="578284" y="88355"/>
                        </a:lnTo>
                        <a:cubicBezTo>
                          <a:pt x="579409" y="87656"/>
                          <a:pt x="583781" y="84916"/>
                          <a:pt x="583781" y="84916"/>
                        </a:cubicBezTo>
                        <a:cubicBezTo>
                          <a:pt x="638794" y="52843"/>
                          <a:pt x="709392" y="71439"/>
                          <a:pt x="741466" y="126452"/>
                        </a:cubicBezTo>
                        <a:cubicBezTo>
                          <a:pt x="751812" y="144197"/>
                          <a:pt x="757228" y="164383"/>
                          <a:pt x="757158" y="184924"/>
                        </a:cubicBezTo>
                        <a:cubicBezTo>
                          <a:pt x="757158" y="188642"/>
                          <a:pt x="756961" y="192518"/>
                          <a:pt x="756580" y="196445"/>
                        </a:cubicBezTo>
                        <a:lnTo>
                          <a:pt x="755017" y="212265"/>
                        </a:lnTo>
                        <a:cubicBezTo>
                          <a:pt x="755013" y="212314"/>
                          <a:pt x="755038" y="212359"/>
                          <a:pt x="755081" y="212381"/>
                        </a:cubicBezTo>
                        <a:lnTo>
                          <a:pt x="769328" y="219430"/>
                        </a:lnTo>
                        <a:cubicBezTo>
                          <a:pt x="804995" y="237171"/>
                          <a:pt x="833084" y="267159"/>
                          <a:pt x="848458" y="303910"/>
                        </a:cubicBezTo>
                        <a:lnTo>
                          <a:pt x="840759" y="301973"/>
                        </a:lnTo>
                        <a:cubicBezTo>
                          <a:pt x="835157" y="300429"/>
                          <a:pt x="829253" y="303119"/>
                          <a:pt x="826744" y="308360"/>
                        </a:cubicBezTo>
                        <a:cubicBezTo>
                          <a:pt x="824170" y="314201"/>
                          <a:pt x="826818" y="321022"/>
                          <a:pt x="832659" y="323596"/>
                        </a:cubicBezTo>
                        <a:cubicBezTo>
                          <a:pt x="833255" y="323859"/>
                          <a:pt x="833873" y="324071"/>
                          <a:pt x="834506" y="324230"/>
                        </a:cubicBezTo>
                        <a:lnTo>
                          <a:pt x="874938" y="334400"/>
                        </a:lnTo>
                        <a:cubicBezTo>
                          <a:pt x="932855" y="361144"/>
                          <a:pt x="958125" y="429776"/>
                          <a:pt x="931380" y="487693"/>
                        </a:cubicBezTo>
                        <a:cubicBezTo>
                          <a:pt x="914868" y="523450"/>
                          <a:pt x="881277" y="548329"/>
                          <a:pt x="842260" y="553698"/>
                        </a:cubicBezTo>
                        <a:close/>
                      </a:path>
                    </a:pathLst>
                  </a:custGeom>
                  <a:solidFill>
                    <a:srgbClr val="000000"/>
                  </a:solidFill>
                  <a:ln w="11509" cap="flat">
                    <a:noFill/>
                    <a:prstDash val="solid"/>
                    <a:miter/>
                  </a:ln>
                </p:spPr>
                <p:txBody>
                  <a:bodyPr rtlCol="0" anchor="ctr"/>
                  <a:lstStyle/>
                  <a:p>
                    <a:endParaRPr lang="es-CO"/>
                  </a:p>
                </p:txBody>
              </p:sp>
            </p:grpSp>
            <p:grpSp>
              <p:nvGrpSpPr>
                <p:cNvPr id="111" name="Grupo 110">
                  <a:extLst>
                    <a:ext uri="{FF2B5EF4-FFF2-40B4-BE49-F238E27FC236}">
                      <a16:creationId xmlns:a16="http://schemas.microsoft.com/office/drawing/2014/main" id="{D15A059E-CF63-4EC7-AFDA-37F99509F4C7}"/>
                    </a:ext>
                  </a:extLst>
                </p:cNvPr>
                <p:cNvGrpSpPr/>
                <p:nvPr/>
              </p:nvGrpSpPr>
              <p:grpSpPr>
                <a:xfrm>
                  <a:off x="299620" y="1299782"/>
                  <a:ext cx="792000" cy="792000"/>
                  <a:chOff x="327509" y="259337"/>
                  <a:chExt cx="1656000" cy="1656000"/>
                </a:xfrm>
              </p:grpSpPr>
              <p:pic>
                <p:nvPicPr>
                  <p:cNvPr id="147" name="Gráfico 146" descr="Árbol de hojas podridas con relleno sólido">
                    <a:extLst>
                      <a:ext uri="{FF2B5EF4-FFF2-40B4-BE49-F238E27FC236}">
                        <a16:creationId xmlns:a16="http://schemas.microsoft.com/office/drawing/2014/main" id="{C0FCA242-C082-4E06-80D4-9D97560EB6E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7509" y="259337"/>
                    <a:ext cx="1656000" cy="1656000"/>
                  </a:xfrm>
                  <a:prstGeom prst="rect">
                    <a:avLst/>
                  </a:prstGeom>
                </p:spPr>
              </p:pic>
              <p:sp>
                <p:nvSpPr>
                  <p:cNvPr id="148" name="Gráfico 14" descr="Árbol de hojas podridas contorno">
                    <a:extLst>
                      <a:ext uri="{FF2B5EF4-FFF2-40B4-BE49-F238E27FC236}">
                        <a16:creationId xmlns:a16="http://schemas.microsoft.com/office/drawing/2014/main" id="{5B55FD20-906D-4DAD-9954-8C9D6082943B}"/>
                      </a:ext>
                    </a:extLst>
                  </p:cNvPr>
                  <p:cNvSpPr/>
                  <p:nvPr/>
                </p:nvSpPr>
                <p:spPr>
                  <a:xfrm>
                    <a:off x="412573" y="341970"/>
                    <a:ext cx="1512000" cy="1512000"/>
                  </a:xfrm>
                  <a:custGeom>
                    <a:avLst/>
                    <a:gdLst>
                      <a:gd name="connsiteX0" fmla="*/ 875244 w 965170"/>
                      <a:gd name="connsiteY0" fmla="*/ 309473 h 982339"/>
                      <a:gd name="connsiteX1" fmla="*/ 779644 w 965170"/>
                      <a:gd name="connsiteY1" fmla="*/ 198751 h 982339"/>
                      <a:gd name="connsiteX2" fmla="*/ 779582 w 965170"/>
                      <a:gd name="connsiteY2" fmla="*/ 198642 h 982339"/>
                      <a:gd name="connsiteX3" fmla="*/ 780276 w 965170"/>
                      <a:gd name="connsiteY3" fmla="*/ 184924 h 982339"/>
                      <a:gd name="connsiteX4" fmla="*/ 641815 w 965170"/>
                      <a:gd name="connsiteY4" fmla="*/ 46241 h 982339"/>
                      <a:gd name="connsiteX5" fmla="*/ 573515 w 965170"/>
                      <a:gd name="connsiteY5" fmla="*/ 64180 h 982339"/>
                      <a:gd name="connsiteX6" fmla="*/ 382373 w 965170"/>
                      <a:gd name="connsiteY6" fmla="*/ 21642 h 982339"/>
                      <a:gd name="connsiteX7" fmla="*/ 322367 w 965170"/>
                      <a:gd name="connsiteY7" fmla="*/ 104811 h 982339"/>
                      <a:gd name="connsiteX8" fmla="*/ 122330 w 965170"/>
                      <a:gd name="connsiteY8" fmla="*/ 145698 h 982339"/>
                      <a:gd name="connsiteX9" fmla="*/ 124264 w 965170"/>
                      <a:gd name="connsiteY9" fmla="*/ 307701 h 982339"/>
                      <a:gd name="connsiteX10" fmla="*/ 7136 w 965170"/>
                      <a:gd name="connsiteY10" fmla="*/ 522954 h 982339"/>
                      <a:gd name="connsiteX11" fmla="*/ 222389 w 965170"/>
                      <a:gd name="connsiteY11" fmla="*/ 640082 h 982339"/>
                      <a:gd name="connsiteX12" fmla="*/ 240847 w 965170"/>
                      <a:gd name="connsiteY12" fmla="*/ 633477 h 982339"/>
                      <a:gd name="connsiteX13" fmla="*/ 273887 w 965170"/>
                      <a:gd name="connsiteY13" fmla="*/ 659279 h 982339"/>
                      <a:gd name="connsiteX14" fmla="*/ 334238 w 965170"/>
                      <a:gd name="connsiteY14" fmla="*/ 708480 h 982339"/>
                      <a:gd name="connsiteX15" fmla="*/ 344959 w 965170"/>
                      <a:gd name="connsiteY15" fmla="*/ 717914 h 982339"/>
                      <a:gd name="connsiteX16" fmla="*/ 398900 w 965170"/>
                      <a:gd name="connsiteY16" fmla="*/ 836568 h 982339"/>
                      <a:gd name="connsiteX17" fmla="*/ 398900 w 965170"/>
                      <a:gd name="connsiteY17" fmla="*/ 924553 h 982339"/>
                      <a:gd name="connsiteX18" fmla="*/ 364230 w 965170"/>
                      <a:gd name="connsiteY18" fmla="*/ 959223 h 982339"/>
                      <a:gd name="connsiteX19" fmla="*/ 341736 w 965170"/>
                      <a:gd name="connsiteY19" fmla="*/ 959223 h 982339"/>
                      <a:gd name="connsiteX20" fmla="*/ 329717 w 965170"/>
                      <a:gd name="connsiteY20" fmla="*/ 968838 h 982339"/>
                      <a:gd name="connsiteX21" fmla="*/ 339185 w 965170"/>
                      <a:gd name="connsiteY21" fmla="*/ 982173 h 982339"/>
                      <a:gd name="connsiteX22" fmla="*/ 341117 w 965170"/>
                      <a:gd name="connsiteY22" fmla="*/ 982336 h 982339"/>
                      <a:gd name="connsiteX23" fmla="*/ 560074 w 965170"/>
                      <a:gd name="connsiteY23" fmla="*/ 982336 h 982339"/>
                      <a:gd name="connsiteX24" fmla="*/ 572093 w 965170"/>
                      <a:gd name="connsiteY24" fmla="*/ 972721 h 982339"/>
                      <a:gd name="connsiteX25" fmla="*/ 562625 w 965170"/>
                      <a:gd name="connsiteY25" fmla="*/ 959386 h 982339"/>
                      <a:gd name="connsiteX26" fmla="*/ 560694 w 965170"/>
                      <a:gd name="connsiteY26" fmla="*/ 959223 h 982339"/>
                      <a:gd name="connsiteX27" fmla="*/ 537580 w 965170"/>
                      <a:gd name="connsiteY27" fmla="*/ 959223 h 982339"/>
                      <a:gd name="connsiteX28" fmla="*/ 502910 w 965170"/>
                      <a:gd name="connsiteY28" fmla="*/ 924553 h 982339"/>
                      <a:gd name="connsiteX29" fmla="*/ 502910 w 965170"/>
                      <a:gd name="connsiteY29" fmla="*/ 825530 h 982339"/>
                      <a:gd name="connsiteX30" fmla="*/ 571127 w 965170"/>
                      <a:gd name="connsiteY30" fmla="*/ 716030 h 982339"/>
                      <a:gd name="connsiteX31" fmla="*/ 745864 w 965170"/>
                      <a:gd name="connsiteY31" fmla="*/ 594645 h 982339"/>
                      <a:gd name="connsiteX32" fmla="*/ 771199 w 965170"/>
                      <a:gd name="connsiteY32" fmla="*/ 566258 h 982339"/>
                      <a:gd name="connsiteX33" fmla="*/ 953600 w 965170"/>
                      <a:gd name="connsiteY33" fmla="*/ 494569 h 982339"/>
                      <a:gd name="connsiteX34" fmla="*/ 881910 w 965170"/>
                      <a:gd name="connsiteY34" fmla="*/ 312168 h 982339"/>
                      <a:gd name="connsiteX35" fmla="*/ 875247 w 965170"/>
                      <a:gd name="connsiteY35" fmla="*/ 309468 h 982339"/>
                      <a:gd name="connsiteX36" fmla="*/ 728587 w 965170"/>
                      <a:gd name="connsiteY36" fmla="*/ 579285 h 982339"/>
                      <a:gd name="connsiteX37" fmla="*/ 560835 w 965170"/>
                      <a:gd name="connsiteY37" fmla="*/ 695331 h 982339"/>
                      <a:gd name="connsiteX38" fmla="*/ 479797 w 965170"/>
                      <a:gd name="connsiteY38" fmla="*/ 825530 h 982339"/>
                      <a:gd name="connsiteX39" fmla="*/ 479797 w 965170"/>
                      <a:gd name="connsiteY39" fmla="*/ 924553 h 982339"/>
                      <a:gd name="connsiteX40" fmla="*/ 491649 w 965170"/>
                      <a:gd name="connsiteY40" fmla="*/ 959223 h 982339"/>
                      <a:gd name="connsiteX41" fmla="*/ 410161 w 965170"/>
                      <a:gd name="connsiteY41" fmla="*/ 959223 h 982339"/>
                      <a:gd name="connsiteX42" fmla="*/ 422013 w 965170"/>
                      <a:gd name="connsiteY42" fmla="*/ 924553 h 982339"/>
                      <a:gd name="connsiteX43" fmla="*/ 422013 w 965170"/>
                      <a:gd name="connsiteY43" fmla="*/ 836568 h 982339"/>
                      <a:gd name="connsiteX44" fmla="*/ 360195 w 965170"/>
                      <a:gd name="connsiteY44" fmla="*/ 700534 h 982339"/>
                      <a:gd name="connsiteX45" fmla="*/ 349524 w 965170"/>
                      <a:gd name="connsiteY45" fmla="*/ 691145 h 982339"/>
                      <a:gd name="connsiteX46" fmla="*/ 287745 w 965170"/>
                      <a:gd name="connsiteY46" fmla="*/ 640787 h 982339"/>
                      <a:gd name="connsiteX47" fmla="*/ 263499 w 965170"/>
                      <a:gd name="connsiteY47" fmla="*/ 621842 h 982339"/>
                      <a:gd name="connsiteX48" fmla="*/ 286776 w 965170"/>
                      <a:gd name="connsiteY48" fmla="*/ 604928 h 982339"/>
                      <a:gd name="connsiteX49" fmla="*/ 390487 w 965170"/>
                      <a:gd name="connsiteY49" fmla="*/ 686320 h 982339"/>
                      <a:gd name="connsiteX50" fmla="*/ 410457 w 965170"/>
                      <a:gd name="connsiteY50" fmla="*/ 707538 h 982339"/>
                      <a:gd name="connsiteX51" fmla="*/ 410457 w 965170"/>
                      <a:gd name="connsiteY51" fmla="*/ 678395 h 982339"/>
                      <a:gd name="connsiteX52" fmla="*/ 390056 w 965170"/>
                      <a:gd name="connsiteY52" fmla="*/ 565068 h 982339"/>
                      <a:gd name="connsiteX53" fmla="*/ 410457 w 965170"/>
                      <a:gd name="connsiteY53" fmla="*/ 566295 h 982339"/>
                      <a:gd name="connsiteX54" fmla="*/ 426383 w 965170"/>
                      <a:gd name="connsiteY54" fmla="*/ 565510 h 982339"/>
                      <a:gd name="connsiteX55" fmla="*/ 442898 w 965170"/>
                      <a:gd name="connsiteY55" fmla="*/ 640476 h 982339"/>
                      <a:gd name="connsiteX56" fmla="*/ 449314 w 965170"/>
                      <a:gd name="connsiteY56" fmla="*/ 694018 h 982339"/>
                      <a:gd name="connsiteX57" fmla="*/ 465402 w 965170"/>
                      <a:gd name="connsiteY57" fmla="*/ 642547 h 982339"/>
                      <a:gd name="connsiteX58" fmla="*/ 510682 w 965170"/>
                      <a:gd name="connsiteY58" fmla="*/ 535491 h 982339"/>
                      <a:gd name="connsiteX59" fmla="*/ 556021 w 965170"/>
                      <a:gd name="connsiteY59" fmla="*/ 491292 h 982339"/>
                      <a:gd name="connsiteX60" fmla="*/ 570121 w 965170"/>
                      <a:gd name="connsiteY60" fmla="*/ 505566 h 982339"/>
                      <a:gd name="connsiteX61" fmla="*/ 491894 w 965170"/>
                      <a:gd name="connsiteY61" fmla="*/ 678370 h 982339"/>
                      <a:gd name="connsiteX62" fmla="*/ 480998 w 965170"/>
                      <a:gd name="connsiteY62" fmla="*/ 712740 h 982339"/>
                      <a:gd name="connsiteX63" fmla="*/ 509844 w 965170"/>
                      <a:gd name="connsiteY63" fmla="*/ 691108 h 982339"/>
                      <a:gd name="connsiteX64" fmla="*/ 612089 w 965170"/>
                      <a:gd name="connsiteY64" fmla="*/ 634418 h 982339"/>
                      <a:gd name="connsiteX65" fmla="*/ 709566 w 965170"/>
                      <a:gd name="connsiteY65" fmla="*/ 554215 h 982339"/>
                      <a:gd name="connsiteX66" fmla="*/ 741936 w 965170"/>
                      <a:gd name="connsiteY66" fmla="*/ 548974 h 982339"/>
                      <a:gd name="connsiteX67" fmla="*/ 742030 w 965170"/>
                      <a:gd name="connsiteY67" fmla="*/ 548994 h 982339"/>
                      <a:gd name="connsiteX68" fmla="*/ 750351 w 965170"/>
                      <a:gd name="connsiteY68" fmla="*/ 554900 h 982339"/>
                      <a:gd name="connsiteX69" fmla="*/ 329686 w 965170"/>
                      <a:gd name="connsiteY69" fmla="*/ 548670 h 982339"/>
                      <a:gd name="connsiteX70" fmla="*/ 330369 w 965170"/>
                      <a:gd name="connsiteY70" fmla="*/ 547140 h 982339"/>
                      <a:gd name="connsiteX71" fmla="*/ 336936 w 965170"/>
                      <a:gd name="connsiteY71" fmla="*/ 550153 h 982339"/>
                      <a:gd name="connsiteX72" fmla="*/ 361618 w 965170"/>
                      <a:gd name="connsiteY72" fmla="*/ 559191 h 982339"/>
                      <a:gd name="connsiteX73" fmla="*/ 362452 w 965170"/>
                      <a:gd name="connsiteY73" fmla="*/ 559405 h 982339"/>
                      <a:gd name="connsiteX74" fmla="*/ 386072 w 965170"/>
                      <a:gd name="connsiteY74" fmla="*/ 649641 h 982339"/>
                      <a:gd name="connsiteX75" fmla="*/ 303609 w 965170"/>
                      <a:gd name="connsiteY75" fmla="*/ 588171 h 982339"/>
                      <a:gd name="connsiteX76" fmla="*/ 329686 w 965170"/>
                      <a:gd name="connsiteY76" fmla="*/ 548670 h 982339"/>
                      <a:gd name="connsiteX77" fmla="*/ 449506 w 965170"/>
                      <a:gd name="connsiteY77" fmla="*/ 561928 h 982339"/>
                      <a:gd name="connsiteX78" fmla="*/ 475424 w 965170"/>
                      <a:gd name="connsiteY78" fmla="*/ 554069 h 982339"/>
                      <a:gd name="connsiteX79" fmla="*/ 458281 w 965170"/>
                      <a:gd name="connsiteY79" fmla="*/ 593503 h 982339"/>
                      <a:gd name="connsiteX80" fmla="*/ 449506 w 965170"/>
                      <a:gd name="connsiteY80" fmla="*/ 561928 h 982339"/>
                      <a:gd name="connsiteX81" fmla="*/ 680440 w 965170"/>
                      <a:gd name="connsiteY81" fmla="*/ 553860 h 982339"/>
                      <a:gd name="connsiteX82" fmla="*/ 601898 w 965170"/>
                      <a:gd name="connsiteY82" fmla="*/ 613678 h 982339"/>
                      <a:gd name="connsiteX83" fmla="*/ 524280 w 965170"/>
                      <a:gd name="connsiteY83" fmla="*/ 653974 h 982339"/>
                      <a:gd name="connsiteX84" fmla="*/ 588102 w 965170"/>
                      <a:gd name="connsiteY84" fmla="*/ 519925 h 982339"/>
                      <a:gd name="connsiteX85" fmla="*/ 680440 w 965170"/>
                      <a:gd name="connsiteY85" fmla="*/ 553860 h 982339"/>
                      <a:gd name="connsiteX86" fmla="*/ 842260 w 965170"/>
                      <a:gd name="connsiteY86" fmla="*/ 553698 h 982339"/>
                      <a:gd name="connsiteX87" fmla="*/ 756101 w 965170"/>
                      <a:gd name="connsiteY87" fmla="*/ 530650 h 982339"/>
                      <a:gd name="connsiteX88" fmla="*/ 747291 w 965170"/>
                      <a:gd name="connsiteY88" fmla="*/ 523858 h 982339"/>
                      <a:gd name="connsiteX89" fmla="*/ 747191 w 965170"/>
                      <a:gd name="connsiteY89" fmla="*/ 523837 h 982339"/>
                      <a:gd name="connsiteX90" fmla="*/ 736397 w 965170"/>
                      <a:gd name="connsiteY90" fmla="*/ 526530 h 982339"/>
                      <a:gd name="connsiteX91" fmla="*/ 573322 w 965170"/>
                      <a:gd name="connsiteY91" fmla="*/ 475966 h 982339"/>
                      <a:gd name="connsiteX92" fmla="*/ 569508 w 965170"/>
                      <a:gd name="connsiteY92" fmla="*/ 471665 h 982339"/>
                      <a:gd name="connsiteX93" fmla="*/ 574810 w 965170"/>
                      <a:gd name="connsiteY93" fmla="*/ 464447 h 982339"/>
                      <a:gd name="connsiteX94" fmla="*/ 574154 w 965170"/>
                      <a:gd name="connsiteY94" fmla="*/ 449077 h 982339"/>
                      <a:gd name="connsiteX95" fmla="*/ 557813 w 965170"/>
                      <a:gd name="connsiteY95" fmla="*/ 448824 h 982339"/>
                      <a:gd name="connsiteX96" fmla="*/ 556541 w 965170"/>
                      <a:gd name="connsiteY96" fmla="*/ 450281 h 982339"/>
                      <a:gd name="connsiteX97" fmla="*/ 543648 w 965170"/>
                      <a:gd name="connsiteY97" fmla="*/ 468134 h 982339"/>
                      <a:gd name="connsiteX98" fmla="*/ 537251 w 965170"/>
                      <a:gd name="connsiteY98" fmla="*/ 477806 h 982339"/>
                      <a:gd name="connsiteX99" fmla="*/ 536442 w 965170"/>
                      <a:gd name="connsiteY99" fmla="*/ 478917 h 982339"/>
                      <a:gd name="connsiteX100" fmla="*/ 410457 w 965170"/>
                      <a:gd name="connsiteY100" fmla="*/ 543182 h 982339"/>
                      <a:gd name="connsiteX101" fmla="*/ 340770 w 965170"/>
                      <a:gd name="connsiteY101" fmla="*/ 526583 h 982339"/>
                      <a:gd name="connsiteX102" fmla="*/ 327032 w 965170"/>
                      <a:gd name="connsiteY102" fmla="*/ 520227 h 982339"/>
                      <a:gd name="connsiteX103" fmla="*/ 319509 w 965170"/>
                      <a:gd name="connsiteY103" fmla="*/ 516058 h 982339"/>
                      <a:gd name="connsiteX104" fmla="*/ 312690 w 965170"/>
                      <a:gd name="connsiteY104" fmla="*/ 511953 h 982339"/>
                      <a:gd name="connsiteX105" fmla="*/ 297436 w 965170"/>
                      <a:gd name="connsiteY105" fmla="*/ 513995 h 982339"/>
                      <a:gd name="connsiteX106" fmla="*/ 298668 w 965170"/>
                      <a:gd name="connsiteY106" fmla="*/ 530308 h 982339"/>
                      <a:gd name="connsiteX107" fmla="*/ 300243 w 965170"/>
                      <a:gd name="connsiteY107" fmla="*/ 531446 h 982339"/>
                      <a:gd name="connsiteX108" fmla="*/ 309646 w 965170"/>
                      <a:gd name="connsiteY108" fmla="*/ 537109 h 982339"/>
                      <a:gd name="connsiteX109" fmla="*/ 309490 w 965170"/>
                      <a:gd name="connsiteY109" fmla="*/ 537440 h 982339"/>
                      <a:gd name="connsiteX110" fmla="*/ 109868 w 965170"/>
                      <a:gd name="connsiteY110" fmla="*/ 609845 h 982339"/>
                      <a:gd name="connsiteX111" fmla="*/ 37463 w 965170"/>
                      <a:gd name="connsiteY111" fmla="*/ 410222 h 982339"/>
                      <a:gd name="connsiteX112" fmla="*/ 130830 w 965170"/>
                      <a:gd name="connsiteY112" fmla="*/ 329862 h 982339"/>
                      <a:gd name="connsiteX113" fmla="*/ 139646 w 965170"/>
                      <a:gd name="connsiteY113" fmla="*/ 327250 h 982339"/>
                      <a:gd name="connsiteX114" fmla="*/ 153383 w 965170"/>
                      <a:gd name="connsiteY114" fmla="*/ 342570 h 982339"/>
                      <a:gd name="connsiteX115" fmla="*/ 169215 w 965170"/>
                      <a:gd name="connsiteY115" fmla="*/ 343875 h 982339"/>
                      <a:gd name="connsiteX116" fmla="*/ 170259 w 965170"/>
                      <a:gd name="connsiteY116" fmla="*/ 326768 h 982339"/>
                      <a:gd name="connsiteX117" fmla="*/ 170067 w 965170"/>
                      <a:gd name="connsiteY117" fmla="*/ 326555 h 982339"/>
                      <a:gd name="connsiteX118" fmla="*/ 149843 w 965170"/>
                      <a:gd name="connsiteY118" fmla="*/ 303999 h 982339"/>
                      <a:gd name="connsiteX119" fmla="*/ 144884 w 965170"/>
                      <a:gd name="connsiteY119" fmla="*/ 296874 h 982339"/>
                      <a:gd name="connsiteX120" fmla="*/ 121917 w 965170"/>
                      <a:gd name="connsiteY120" fmla="*/ 235101 h 982339"/>
                      <a:gd name="connsiteX121" fmla="*/ 233477 w 965170"/>
                      <a:gd name="connsiteY121" fmla="*/ 104381 h 982339"/>
                      <a:gd name="connsiteX122" fmla="*/ 263949 w 965170"/>
                      <a:gd name="connsiteY122" fmla="*/ 105812 h 982339"/>
                      <a:gd name="connsiteX123" fmla="*/ 311300 w 965170"/>
                      <a:gd name="connsiteY123" fmla="*/ 125197 h 982339"/>
                      <a:gd name="connsiteX124" fmla="*/ 317772 w 965170"/>
                      <a:gd name="connsiteY124" fmla="*/ 129473 h 982339"/>
                      <a:gd name="connsiteX125" fmla="*/ 315631 w 965170"/>
                      <a:gd name="connsiteY125" fmla="*/ 149907 h 982339"/>
                      <a:gd name="connsiteX126" fmla="*/ 325710 w 965170"/>
                      <a:gd name="connsiteY126" fmla="*/ 162831 h 982339"/>
                      <a:gd name="connsiteX127" fmla="*/ 327117 w 965170"/>
                      <a:gd name="connsiteY127" fmla="*/ 162912 h 982339"/>
                      <a:gd name="connsiteX128" fmla="*/ 338594 w 965170"/>
                      <a:gd name="connsiteY128" fmla="*/ 152563 h 982339"/>
                      <a:gd name="connsiteX129" fmla="*/ 341766 w 965170"/>
                      <a:gd name="connsiteY129" fmla="*/ 122345 h 982339"/>
                      <a:gd name="connsiteX130" fmla="*/ 344104 w 965170"/>
                      <a:gd name="connsiteY130" fmla="*/ 113059 h 982339"/>
                      <a:gd name="connsiteX131" fmla="*/ 445977 w 965170"/>
                      <a:gd name="connsiteY131" fmla="*/ 23610 h 982339"/>
                      <a:gd name="connsiteX132" fmla="*/ 554039 w 965170"/>
                      <a:gd name="connsiteY132" fmla="*/ 76622 h 982339"/>
                      <a:gd name="connsiteX133" fmla="*/ 554189 w 965170"/>
                      <a:gd name="connsiteY133" fmla="*/ 76853 h 982339"/>
                      <a:gd name="connsiteX134" fmla="*/ 538682 w 965170"/>
                      <a:gd name="connsiteY134" fmla="*/ 86480 h 982339"/>
                      <a:gd name="connsiteX135" fmla="*/ 533835 w 965170"/>
                      <a:gd name="connsiteY135" fmla="*/ 101711 h 982339"/>
                      <a:gd name="connsiteX136" fmla="*/ 549290 w 965170"/>
                      <a:gd name="connsiteY136" fmla="*/ 107029 h 982339"/>
                      <a:gd name="connsiteX137" fmla="*/ 550317 w 965170"/>
                      <a:gd name="connsiteY137" fmla="*/ 106461 h 982339"/>
                      <a:gd name="connsiteX138" fmla="*/ 578284 w 965170"/>
                      <a:gd name="connsiteY138" fmla="*/ 88355 h 982339"/>
                      <a:gd name="connsiteX139" fmla="*/ 583781 w 965170"/>
                      <a:gd name="connsiteY139" fmla="*/ 84916 h 982339"/>
                      <a:gd name="connsiteX140" fmla="*/ 741466 w 965170"/>
                      <a:gd name="connsiteY140" fmla="*/ 126452 h 982339"/>
                      <a:gd name="connsiteX141" fmla="*/ 757158 w 965170"/>
                      <a:gd name="connsiteY141" fmla="*/ 184924 h 982339"/>
                      <a:gd name="connsiteX142" fmla="*/ 756580 w 965170"/>
                      <a:gd name="connsiteY142" fmla="*/ 196445 h 982339"/>
                      <a:gd name="connsiteX143" fmla="*/ 755017 w 965170"/>
                      <a:gd name="connsiteY143" fmla="*/ 212265 h 982339"/>
                      <a:gd name="connsiteX144" fmla="*/ 755081 w 965170"/>
                      <a:gd name="connsiteY144" fmla="*/ 212381 h 982339"/>
                      <a:gd name="connsiteX145" fmla="*/ 769328 w 965170"/>
                      <a:gd name="connsiteY145" fmla="*/ 219430 h 982339"/>
                      <a:gd name="connsiteX146" fmla="*/ 848458 w 965170"/>
                      <a:gd name="connsiteY146" fmla="*/ 303910 h 982339"/>
                      <a:gd name="connsiteX147" fmla="*/ 840759 w 965170"/>
                      <a:gd name="connsiteY147" fmla="*/ 301973 h 982339"/>
                      <a:gd name="connsiteX148" fmla="*/ 826744 w 965170"/>
                      <a:gd name="connsiteY148" fmla="*/ 308360 h 982339"/>
                      <a:gd name="connsiteX149" fmla="*/ 832659 w 965170"/>
                      <a:gd name="connsiteY149" fmla="*/ 323596 h 982339"/>
                      <a:gd name="connsiteX150" fmla="*/ 834506 w 965170"/>
                      <a:gd name="connsiteY150" fmla="*/ 324230 h 982339"/>
                      <a:gd name="connsiteX151" fmla="*/ 874938 w 965170"/>
                      <a:gd name="connsiteY151" fmla="*/ 334400 h 982339"/>
                      <a:gd name="connsiteX152" fmla="*/ 931380 w 965170"/>
                      <a:gd name="connsiteY152" fmla="*/ 487693 h 982339"/>
                      <a:gd name="connsiteX153" fmla="*/ 842260 w 965170"/>
                      <a:gd name="connsiteY153" fmla="*/ 553698 h 98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965170" h="982339">
                        <a:moveTo>
                          <a:pt x="875244" y="309473"/>
                        </a:moveTo>
                        <a:cubicBezTo>
                          <a:pt x="859620" y="261179"/>
                          <a:pt x="825143" y="221248"/>
                          <a:pt x="779644" y="198751"/>
                        </a:cubicBezTo>
                        <a:cubicBezTo>
                          <a:pt x="779602" y="198731"/>
                          <a:pt x="779578" y="198687"/>
                          <a:pt x="779582" y="198642"/>
                        </a:cubicBezTo>
                        <a:cubicBezTo>
                          <a:pt x="780026" y="194128"/>
                          <a:pt x="780276" y="189554"/>
                          <a:pt x="780276" y="184924"/>
                        </a:cubicBezTo>
                        <a:cubicBezTo>
                          <a:pt x="780337" y="108393"/>
                          <a:pt x="718346" y="46303"/>
                          <a:pt x="641815" y="46241"/>
                        </a:cubicBezTo>
                        <a:cubicBezTo>
                          <a:pt x="617881" y="46222"/>
                          <a:pt x="594350" y="52402"/>
                          <a:pt x="573515" y="64180"/>
                        </a:cubicBezTo>
                        <a:cubicBezTo>
                          <a:pt x="532479" y="-349"/>
                          <a:pt x="446902" y="-19394"/>
                          <a:pt x="382373" y="21642"/>
                        </a:cubicBezTo>
                        <a:cubicBezTo>
                          <a:pt x="352463" y="40662"/>
                          <a:pt x="330986" y="70430"/>
                          <a:pt x="322367" y="104811"/>
                        </a:cubicBezTo>
                        <a:cubicBezTo>
                          <a:pt x="255837" y="60863"/>
                          <a:pt x="166278" y="79169"/>
                          <a:pt x="122330" y="145698"/>
                        </a:cubicBezTo>
                        <a:cubicBezTo>
                          <a:pt x="89758" y="195006"/>
                          <a:pt x="90525" y="259185"/>
                          <a:pt x="124264" y="307701"/>
                        </a:cubicBezTo>
                        <a:cubicBezTo>
                          <a:pt x="32480" y="334797"/>
                          <a:pt x="-19960" y="431170"/>
                          <a:pt x="7136" y="522954"/>
                        </a:cubicBezTo>
                        <a:cubicBezTo>
                          <a:pt x="34232" y="614739"/>
                          <a:pt x="130604" y="667178"/>
                          <a:pt x="222389" y="640082"/>
                        </a:cubicBezTo>
                        <a:cubicBezTo>
                          <a:pt x="228662" y="638230"/>
                          <a:pt x="234824" y="636025"/>
                          <a:pt x="240847" y="633477"/>
                        </a:cubicBezTo>
                        <a:lnTo>
                          <a:pt x="273887" y="659279"/>
                        </a:lnTo>
                        <a:cubicBezTo>
                          <a:pt x="294897" y="674553"/>
                          <a:pt x="315045" y="690978"/>
                          <a:pt x="334238" y="708480"/>
                        </a:cubicBezTo>
                        <a:lnTo>
                          <a:pt x="344959" y="717914"/>
                        </a:lnTo>
                        <a:cubicBezTo>
                          <a:pt x="379191" y="747850"/>
                          <a:pt x="398850" y="791094"/>
                          <a:pt x="398900" y="836568"/>
                        </a:cubicBezTo>
                        <a:lnTo>
                          <a:pt x="398900" y="924553"/>
                        </a:lnTo>
                        <a:cubicBezTo>
                          <a:pt x="398900" y="943701"/>
                          <a:pt x="383378" y="959223"/>
                          <a:pt x="364230" y="959223"/>
                        </a:cubicBezTo>
                        <a:lnTo>
                          <a:pt x="341736" y="959223"/>
                        </a:lnTo>
                        <a:cubicBezTo>
                          <a:pt x="335930" y="959093"/>
                          <a:pt x="330865" y="963144"/>
                          <a:pt x="329717" y="968838"/>
                        </a:cubicBezTo>
                        <a:cubicBezTo>
                          <a:pt x="328649" y="975135"/>
                          <a:pt x="332888" y="981106"/>
                          <a:pt x="339185" y="982173"/>
                        </a:cubicBezTo>
                        <a:cubicBezTo>
                          <a:pt x="339823" y="982282"/>
                          <a:pt x="340469" y="982336"/>
                          <a:pt x="341117" y="982336"/>
                        </a:cubicBezTo>
                        <a:lnTo>
                          <a:pt x="560074" y="982336"/>
                        </a:lnTo>
                        <a:cubicBezTo>
                          <a:pt x="565880" y="982466"/>
                          <a:pt x="570946" y="978415"/>
                          <a:pt x="572093" y="972721"/>
                        </a:cubicBezTo>
                        <a:cubicBezTo>
                          <a:pt x="573161" y="966424"/>
                          <a:pt x="568922" y="960454"/>
                          <a:pt x="562625" y="959386"/>
                        </a:cubicBezTo>
                        <a:cubicBezTo>
                          <a:pt x="561987" y="959277"/>
                          <a:pt x="561341" y="959223"/>
                          <a:pt x="560694" y="959223"/>
                        </a:cubicBezTo>
                        <a:lnTo>
                          <a:pt x="537580" y="959223"/>
                        </a:lnTo>
                        <a:cubicBezTo>
                          <a:pt x="518432" y="959223"/>
                          <a:pt x="502910" y="943701"/>
                          <a:pt x="502910" y="924553"/>
                        </a:cubicBezTo>
                        <a:lnTo>
                          <a:pt x="502910" y="825530"/>
                        </a:lnTo>
                        <a:cubicBezTo>
                          <a:pt x="502856" y="778994"/>
                          <a:pt x="529331" y="736495"/>
                          <a:pt x="571127" y="716030"/>
                        </a:cubicBezTo>
                        <a:cubicBezTo>
                          <a:pt x="629216" y="687138"/>
                          <a:pt x="705638" y="640082"/>
                          <a:pt x="745864" y="594645"/>
                        </a:cubicBezTo>
                        <a:lnTo>
                          <a:pt x="771199" y="566258"/>
                        </a:lnTo>
                        <a:cubicBezTo>
                          <a:pt x="841364" y="596830"/>
                          <a:pt x="923027" y="564734"/>
                          <a:pt x="953600" y="494569"/>
                        </a:cubicBezTo>
                        <a:cubicBezTo>
                          <a:pt x="984172" y="424403"/>
                          <a:pt x="952074" y="342740"/>
                          <a:pt x="881910" y="312168"/>
                        </a:cubicBezTo>
                        <a:cubicBezTo>
                          <a:pt x="879713" y="311211"/>
                          <a:pt x="877491" y="310311"/>
                          <a:pt x="875247" y="309468"/>
                        </a:cubicBezTo>
                        <a:close/>
                        <a:moveTo>
                          <a:pt x="728587" y="579285"/>
                        </a:moveTo>
                        <a:cubicBezTo>
                          <a:pt x="690487" y="622323"/>
                          <a:pt x="614407" y="668697"/>
                          <a:pt x="560835" y="695331"/>
                        </a:cubicBezTo>
                        <a:cubicBezTo>
                          <a:pt x="511164" y="719683"/>
                          <a:pt x="479714" y="770212"/>
                          <a:pt x="479797" y="825530"/>
                        </a:cubicBezTo>
                        <a:lnTo>
                          <a:pt x="479797" y="924553"/>
                        </a:lnTo>
                        <a:cubicBezTo>
                          <a:pt x="479841" y="937097"/>
                          <a:pt x="484006" y="949277"/>
                          <a:pt x="491649" y="959223"/>
                        </a:cubicBezTo>
                        <a:lnTo>
                          <a:pt x="410161" y="959223"/>
                        </a:lnTo>
                        <a:cubicBezTo>
                          <a:pt x="417804" y="949277"/>
                          <a:pt x="421970" y="937097"/>
                          <a:pt x="422013" y="924553"/>
                        </a:cubicBezTo>
                        <a:lnTo>
                          <a:pt x="422013" y="836568"/>
                        </a:lnTo>
                        <a:cubicBezTo>
                          <a:pt x="421964" y="784436"/>
                          <a:pt x="399434" y="734858"/>
                          <a:pt x="360195" y="700534"/>
                        </a:cubicBezTo>
                        <a:lnTo>
                          <a:pt x="349524" y="691145"/>
                        </a:lnTo>
                        <a:cubicBezTo>
                          <a:pt x="329881" y="673227"/>
                          <a:pt x="309256" y="656414"/>
                          <a:pt x="287745" y="640787"/>
                        </a:cubicBezTo>
                        <a:lnTo>
                          <a:pt x="263499" y="621842"/>
                        </a:lnTo>
                        <a:cubicBezTo>
                          <a:pt x="271713" y="616857"/>
                          <a:pt x="279497" y="611200"/>
                          <a:pt x="286776" y="604928"/>
                        </a:cubicBezTo>
                        <a:cubicBezTo>
                          <a:pt x="324683" y="627514"/>
                          <a:pt x="359537" y="654868"/>
                          <a:pt x="390487" y="686320"/>
                        </a:cubicBezTo>
                        <a:lnTo>
                          <a:pt x="410457" y="707538"/>
                        </a:lnTo>
                        <a:lnTo>
                          <a:pt x="410457" y="678395"/>
                        </a:lnTo>
                        <a:cubicBezTo>
                          <a:pt x="410732" y="639683"/>
                          <a:pt x="403814" y="601254"/>
                          <a:pt x="390056" y="565068"/>
                        </a:cubicBezTo>
                        <a:cubicBezTo>
                          <a:pt x="396827" y="565870"/>
                          <a:pt x="403638" y="566280"/>
                          <a:pt x="410457" y="566295"/>
                        </a:cubicBezTo>
                        <a:cubicBezTo>
                          <a:pt x="415833" y="566295"/>
                          <a:pt x="421129" y="565976"/>
                          <a:pt x="426383" y="565510"/>
                        </a:cubicBezTo>
                        <a:cubicBezTo>
                          <a:pt x="434423" y="589872"/>
                          <a:pt x="439956" y="614992"/>
                          <a:pt x="442898" y="640476"/>
                        </a:cubicBezTo>
                        <a:lnTo>
                          <a:pt x="449314" y="694018"/>
                        </a:lnTo>
                        <a:lnTo>
                          <a:pt x="465402" y="642547"/>
                        </a:lnTo>
                        <a:cubicBezTo>
                          <a:pt x="477102" y="605520"/>
                          <a:pt x="492262" y="569676"/>
                          <a:pt x="510682" y="535491"/>
                        </a:cubicBezTo>
                        <a:cubicBezTo>
                          <a:pt x="528277" y="523540"/>
                          <a:pt x="543626" y="508578"/>
                          <a:pt x="556021" y="491292"/>
                        </a:cubicBezTo>
                        <a:cubicBezTo>
                          <a:pt x="560466" y="496295"/>
                          <a:pt x="565173" y="501060"/>
                          <a:pt x="570121" y="505566"/>
                        </a:cubicBezTo>
                        <a:cubicBezTo>
                          <a:pt x="533100" y="557109"/>
                          <a:pt x="507873" y="627951"/>
                          <a:pt x="491894" y="678370"/>
                        </a:cubicBezTo>
                        <a:lnTo>
                          <a:pt x="480998" y="712740"/>
                        </a:lnTo>
                        <a:lnTo>
                          <a:pt x="509844" y="691108"/>
                        </a:lnTo>
                        <a:cubicBezTo>
                          <a:pt x="542245" y="669327"/>
                          <a:pt x="576451" y="650361"/>
                          <a:pt x="612089" y="634418"/>
                        </a:cubicBezTo>
                        <a:cubicBezTo>
                          <a:pt x="650926" y="616493"/>
                          <a:pt x="684496" y="588872"/>
                          <a:pt x="709566" y="554215"/>
                        </a:cubicBezTo>
                        <a:cubicBezTo>
                          <a:pt x="720485" y="553389"/>
                          <a:pt x="731315" y="551634"/>
                          <a:pt x="741936" y="548974"/>
                        </a:cubicBezTo>
                        <a:lnTo>
                          <a:pt x="742030" y="548994"/>
                        </a:lnTo>
                        <a:cubicBezTo>
                          <a:pt x="744723" y="551074"/>
                          <a:pt x="747510" y="553022"/>
                          <a:pt x="750351" y="554900"/>
                        </a:cubicBezTo>
                        <a:close/>
                        <a:moveTo>
                          <a:pt x="329686" y="548670"/>
                        </a:moveTo>
                        <a:cubicBezTo>
                          <a:pt x="330131" y="547696"/>
                          <a:pt x="330369" y="547140"/>
                          <a:pt x="330369" y="547140"/>
                        </a:cubicBezTo>
                        <a:cubicBezTo>
                          <a:pt x="330369" y="547140"/>
                          <a:pt x="336032" y="549741"/>
                          <a:pt x="336936" y="550153"/>
                        </a:cubicBezTo>
                        <a:cubicBezTo>
                          <a:pt x="344934" y="553761"/>
                          <a:pt x="353183" y="556782"/>
                          <a:pt x="361618" y="559191"/>
                        </a:cubicBezTo>
                        <a:cubicBezTo>
                          <a:pt x="362187" y="559355"/>
                          <a:pt x="362452" y="559405"/>
                          <a:pt x="362452" y="559405"/>
                        </a:cubicBezTo>
                        <a:cubicBezTo>
                          <a:pt x="375553" y="587867"/>
                          <a:pt x="383548" y="618410"/>
                          <a:pt x="386072" y="649641"/>
                        </a:cubicBezTo>
                        <a:cubicBezTo>
                          <a:pt x="360417" y="626801"/>
                          <a:pt x="332826" y="606234"/>
                          <a:pt x="303609" y="588171"/>
                        </a:cubicBezTo>
                        <a:cubicBezTo>
                          <a:pt x="314058" y="576251"/>
                          <a:pt x="322830" y="562962"/>
                          <a:pt x="329686" y="548670"/>
                        </a:cubicBezTo>
                        <a:close/>
                        <a:moveTo>
                          <a:pt x="449506" y="561928"/>
                        </a:moveTo>
                        <a:cubicBezTo>
                          <a:pt x="458333" y="559974"/>
                          <a:pt x="466998" y="557346"/>
                          <a:pt x="475424" y="554069"/>
                        </a:cubicBezTo>
                        <a:cubicBezTo>
                          <a:pt x="469329" y="566956"/>
                          <a:pt x="463547" y="580176"/>
                          <a:pt x="458281" y="593503"/>
                        </a:cubicBezTo>
                        <a:cubicBezTo>
                          <a:pt x="455802" y="582542"/>
                          <a:pt x="452783" y="572098"/>
                          <a:pt x="449506" y="561928"/>
                        </a:cubicBezTo>
                        <a:close/>
                        <a:moveTo>
                          <a:pt x="680440" y="553860"/>
                        </a:moveTo>
                        <a:cubicBezTo>
                          <a:pt x="658918" y="579270"/>
                          <a:pt x="632114" y="599683"/>
                          <a:pt x="601898" y="613678"/>
                        </a:cubicBezTo>
                        <a:cubicBezTo>
                          <a:pt x="578836" y="624806"/>
                          <a:pt x="549701" y="638871"/>
                          <a:pt x="524280" y="653974"/>
                        </a:cubicBezTo>
                        <a:cubicBezTo>
                          <a:pt x="539368" y="606600"/>
                          <a:pt x="560839" y="561503"/>
                          <a:pt x="588102" y="519925"/>
                        </a:cubicBezTo>
                        <a:cubicBezTo>
                          <a:pt x="615277" y="539320"/>
                          <a:pt x="647173" y="551042"/>
                          <a:pt x="680440" y="553860"/>
                        </a:cubicBezTo>
                        <a:close/>
                        <a:moveTo>
                          <a:pt x="842260" y="553698"/>
                        </a:moveTo>
                        <a:cubicBezTo>
                          <a:pt x="811608" y="557940"/>
                          <a:pt x="780541" y="549629"/>
                          <a:pt x="756101" y="530650"/>
                        </a:cubicBezTo>
                        <a:lnTo>
                          <a:pt x="747291" y="523858"/>
                        </a:lnTo>
                        <a:lnTo>
                          <a:pt x="747191" y="523837"/>
                        </a:lnTo>
                        <a:lnTo>
                          <a:pt x="736397" y="526530"/>
                        </a:lnTo>
                        <a:cubicBezTo>
                          <a:pt x="676852" y="541785"/>
                          <a:pt x="613791" y="522231"/>
                          <a:pt x="573322" y="475966"/>
                        </a:cubicBezTo>
                        <a:lnTo>
                          <a:pt x="569508" y="471665"/>
                        </a:lnTo>
                        <a:lnTo>
                          <a:pt x="574810" y="464447"/>
                        </a:lnTo>
                        <a:cubicBezTo>
                          <a:pt x="578349" y="459843"/>
                          <a:pt x="578073" y="453363"/>
                          <a:pt x="574154" y="449077"/>
                        </a:cubicBezTo>
                        <a:cubicBezTo>
                          <a:pt x="569711" y="444495"/>
                          <a:pt x="562395" y="444381"/>
                          <a:pt x="557813" y="448824"/>
                        </a:cubicBezTo>
                        <a:cubicBezTo>
                          <a:pt x="557348" y="449273"/>
                          <a:pt x="556924" y="449761"/>
                          <a:pt x="556541" y="450281"/>
                        </a:cubicBezTo>
                        <a:lnTo>
                          <a:pt x="543648" y="468134"/>
                        </a:lnTo>
                        <a:cubicBezTo>
                          <a:pt x="543648" y="468134"/>
                          <a:pt x="537961" y="476615"/>
                          <a:pt x="537251" y="477806"/>
                        </a:cubicBezTo>
                        <a:cubicBezTo>
                          <a:pt x="537251" y="477806"/>
                          <a:pt x="536711" y="478556"/>
                          <a:pt x="536442" y="478917"/>
                        </a:cubicBezTo>
                        <a:cubicBezTo>
                          <a:pt x="507081" y="519184"/>
                          <a:pt x="460291" y="543052"/>
                          <a:pt x="410457" y="543182"/>
                        </a:cubicBezTo>
                        <a:cubicBezTo>
                          <a:pt x="386247" y="543193"/>
                          <a:pt x="362375" y="537506"/>
                          <a:pt x="340770" y="526583"/>
                        </a:cubicBezTo>
                        <a:cubicBezTo>
                          <a:pt x="340770" y="526583"/>
                          <a:pt x="333884" y="523712"/>
                          <a:pt x="327032" y="520227"/>
                        </a:cubicBezTo>
                        <a:cubicBezTo>
                          <a:pt x="323482" y="518424"/>
                          <a:pt x="319509" y="516058"/>
                          <a:pt x="319509" y="516058"/>
                        </a:cubicBezTo>
                        <a:lnTo>
                          <a:pt x="312690" y="511953"/>
                        </a:lnTo>
                        <a:cubicBezTo>
                          <a:pt x="307782" y="508848"/>
                          <a:pt x="301355" y="509709"/>
                          <a:pt x="297436" y="513995"/>
                        </a:cubicBezTo>
                        <a:cubicBezTo>
                          <a:pt x="293272" y="518840"/>
                          <a:pt x="293823" y="526143"/>
                          <a:pt x="298668" y="530308"/>
                        </a:cubicBezTo>
                        <a:cubicBezTo>
                          <a:pt x="299160" y="530731"/>
                          <a:pt x="299687" y="531111"/>
                          <a:pt x="300243" y="531446"/>
                        </a:cubicBezTo>
                        <a:lnTo>
                          <a:pt x="309646" y="537109"/>
                        </a:lnTo>
                        <a:lnTo>
                          <a:pt x="309490" y="537440"/>
                        </a:lnTo>
                        <a:cubicBezTo>
                          <a:pt x="274360" y="612559"/>
                          <a:pt x="184986" y="644976"/>
                          <a:pt x="109868" y="609845"/>
                        </a:cubicBezTo>
                        <a:cubicBezTo>
                          <a:pt x="34749" y="574715"/>
                          <a:pt x="2333" y="485341"/>
                          <a:pt x="37463" y="410222"/>
                        </a:cubicBezTo>
                        <a:cubicBezTo>
                          <a:pt x="55659" y="371314"/>
                          <a:pt x="89646" y="342062"/>
                          <a:pt x="130830" y="329862"/>
                        </a:cubicBezTo>
                        <a:lnTo>
                          <a:pt x="139646" y="327250"/>
                        </a:lnTo>
                        <a:lnTo>
                          <a:pt x="153383" y="342570"/>
                        </a:lnTo>
                        <a:cubicBezTo>
                          <a:pt x="157477" y="347139"/>
                          <a:pt x="164428" y="347712"/>
                          <a:pt x="169215" y="343875"/>
                        </a:cubicBezTo>
                        <a:cubicBezTo>
                          <a:pt x="174227" y="339440"/>
                          <a:pt x="174695" y="331780"/>
                          <a:pt x="170259" y="326768"/>
                        </a:cubicBezTo>
                        <a:cubicBezTo>
                          <a:pt x="170196" y="326696"/>
                          <a:pt x="170132" y="326625"/>
                          <a:pt x="170067" y="326555"/>
                        </a:cubicBezTo>
                        <a:lnTo>
                          <a:pt x="149843" y="303999"/>
                        </a:lnTo>
                        <a:lnTo>
                          <a:pt x="144884" y="296874"/>
                        </a:lnTo>
                        <a:cubicBezTo>
                          <a:pt x="131891" y="278681"/>
                          <a:pt x="123964" y="257363"/>
                          <a:pt x="121917" y="235101"/>
                        </a:cubicBezTo>
                        <a:cubicBezTo>
                          <a:pt x="116626" y="168197"/>
                          <a:pt x="166573" y="109672"/>
                          <a:pt x="233477" y="104381"/>
                        </a:cubicBezTo>
                        <a:cubicBezTo>
                          <a:pt x="243654" y="103575"/>
                          <a:pt x="253892" y="104056"/>
                          <a:pt x="263949" y="105812"/>
                        </a:cubicBezTo>
                        <a:cubicBezTo>
                          <a:pt x="280908" y="108913"/>
                          <a:pt x="297035" y="115515"/>
                          <a:pt x="311300" y="125197"/>
                        </a:cubicBezTo>
                        <a:lnTo>
                          <a:pt x="317772" y="129473"/>
                        </a:lnTo>
                        <a:lnTo>
                          <a:pt x="315631" y="149907"/>
                        </a:lnTo>
                        <a:cubicBezTo>
                          <a:pt x="314886" y="156249"/>
                          <a:pt x="319378" y="162010"/>
                          <a:pt x="325710" y="162831"/>
                        </a:cubicBezTo>
                        <a:cubicBezTo>
                          <a:pt x="326177" y="162883"/>
                          <a:pt x="326646" y="162910"/>
                          <a:pt x="327117" y="162912"/>
                        </a:cubicBezTo>
                        <a:cubicBezTo>
                          <a:pt x="333026" y="162904"/>
                          <a:pt x="337977" y="158440"/>
                          <a:pt x="338594" y="152563"/>
                        </a:cubicBezTo>
                        <a:lnTo>
                          <a:pt x="341766" y="122345"/>
                        </a:lnTo>
                        <a:lnTo>
                          <a:pt x="344104" y="113059"/>
                        </a:lnTo>
                        <a:cubicBezTo>
                          <a:pt x="355730" y="64700"/>
                          <a:pt x="396522" y="28884"/>
                          <a:pt x="445977" y="23610"/>
                        </a:cubicBezTo>
                        <a:cubicBezTo>
                          <a:pt x="489100" y="19557"/>
                          <a:pt x="530851" y="40039"/>
                          <a:pt x="554039" y="76622"/>
                        </a:cubicBezTo>
                        <a:lnTo>
                          <a:pt x="554189" y="76853"/>
                        </a:lnTo>
                        <a:lnTo>
                          <a:pt x="538682" y="86480"/>
                        </a:lnTo>
                        <a:cubicBezTo>
                          <a:pt x="533429" y="89587"/>
                          <a:pt x="531344" y="96140"/>
                          <a:pt x="533835" y="101711"/>
                        </a:cubicBezTo>
                        <a:cubicBezTo>
                          <a:pt x="536634" y="107447"/>
                          <a:pt x="543553" y="109829"/>
                          <a:pt x="549290" y="107029"/>
                        </a:cubicBezTo>
                        <a:cubicBezTo>
                          <a:pt x="549641" y="106857"/>
                          <a:pt x="549984" y="106668"/>
                          <a:pt x="550317" y="106461"/>
                        </a:cubicBezTo>
                        <a:lnTo>
                          <a:pt x="578284" y="88355"/>
                        </a:lnTo>
                        <a:cubicBezTo>
                          <a:pt x="579409" y="87656"/>
                          <a:pt x="583781" y="84916"/>
                          <a:pt x="583781" y="84916"/>
                        </a:cubicBezTo>
                        <a:cubicBezTo>
                          <a:pt x="638794" y="52843"/>
                          <a:pt x="709392" y="71439"/>
                          <a:pt x="741466" y="126452"/>
                        </a:cubicBezTo>
                        <a:cubicBezTo>
                          <a:pt x="751812" y="144197"/>
                          <a:pt x="757228" y="164383"/>
                          <a:pt x="757158" y="184924"/>
                        </a:cubicBezTo>
                        <a:cubicBezTo>
                          <a:pt x="757158" y="188642"/>
                          <a:pt x="756961" y="192518"/>
                          <a:pt x="756580" y="196445"/>
                        </a:cubicBezTo>
                        <a:lnTo>
                          <a:pt x="755017" y="212265"/>
                        </a:lnTo>
                        <a:cubicBezTo>
                          <a:pt x="755013" y="212314"/>
                          <a:pt x="755038" y="212359"/>
                          <a:pt x="755081" y="212381"/>
                        </a:cubicBezTo>
                        <a:lnTo>
                          <a:pt x="769328" y="219430"/>
                        </a:lnTo>
                        <a:cubicBezTo>
                          <a:pt x="804995" y="237171"/>
                          <a:pt x="833084" y="267159"/>
                          <a:pt x="848458" y="303910"/>
                        </a:cubicBezTo>
                        <a:lnTo>
                          <a:pt x="840759" y="301973"/>
                        </a:lnTo>
                        <a:cubicBezTo>
                          <a:pt x="835157" y="300429"/>
                          <a:pt x="829253" y="303119"/>
                          <a:pt x="826744" y="308360"/>
                        </a:cubicBezTo>
                        <a:cubicBezTo>
                          <a:pt x="824170" y="314201"/>
                          <a:pt x="826818" y="321022"/>
                          <a:pt x="832659" y="323596"/>
                        </a:cubicBezTo>
                        <a:cubicBezTo>
                          <a:pt x="833255" y="323859"/>
                          <a:pt x="833873" y="324071"/>
                          <a:pt x="834506" y="324230"/>
                        </a:cubicBezTo>
                        <a:lnTo>
                          <a:pt x="874938" y="334400"/>
                        </a:lnTo>
                        <a:cubicBezTo>
                          <a:pt x="932855" y="361144"/>
                          <a:pt x="958125" y="429776"/>
                          <a:pt x="931380" y="487693"/>
                        </a:cubicBezTo>
                        <a:cubicBezTo>
                          <a:pt x="914868" y="523450"/>
                          <a:pt x="881277" y="548329"/>
                          <a:pt x="842260" y="553698"/>
                        </a:cubicBezTo>
                        <a:close/>
                      </a:path>
                    </a:pathLst>
                  </a:custGeom>
                  <a:solidFill>
                    <a:srgbClr val="000000"/>
                  </a:solidFill>
                  <a:ln w="11509" cap="flat">
                    <a:noFill/>
                    <a:prstDash val="solid"/>
                    <a:miter/>
                  </a:ln>
                </p:spPr>
                <p:txBody>
                  <a:bodyPr rtlCol="0" anchor="ctr"/>
                  <a:lstStyle/>
                  <a:p>
                    <a:endParaRPr lang="es-CO"/>
                  </a:p>
                </p:txBody>
              </p:sp>
            </p:grpSp>
            <p:grpSp>
              <p:nvGrpSpPr>
                <p:cNvPr id="112" name="Grupo 111">
                  <a:extLst>
                    <a:ext uri="{FF2B5EF4-FFF2-40B4-BE49-F238E27FC236}">
                      <a16:creationId xmlns:a16="http://schemas.microsoft.com/office/drawing/2014/main" id="{67379D14-0B83-499A-B6B7-5A860CA49816}"/>
                    </a:ext>
                  </a:extLst>
                </p:cNvPr>
                <p:cNvGrpSpPr/>
                <p:nvPr/>
              </p:nvGrpSpPr>
              <p:grpSpPr>
                <a:xfrm>
                  <a:off x="6535941" y="88690"/>
                  <a:ext cx="792000" cy="792000"/>
                  <a:chOff x="327509" y="259337"/>
                  <a:chExt cx="1656000" cy="1656000"/>
                </a:xfrm>
              </p:grpSpPr>
              <p:pic>
                <p:nvPicPr>
                  <p:cNvPr id="145" name="Gráfico 144" descr="Árbol de hojas podridas con relleno sólido">
                    <a:extLst>
                      <a:ext uri="{FF2B5EF4-FFF2-40B4-BE49-F238E27FC236}">
                        <a16:creationId xmlns:a16="http://schemas.microsoft.com/office/drawing/2014/main" id="{27CA7E1C-0FA7-4D2A-8DDA-07AE9B6D17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7509" y="259337"/>
                    <a:ext cx="1656000" cy="1656000"/>
                  </a:xfrm>
                  <a:prstGeom prst="rect">
                    <a:avLst/>
                  </a:prstGeom>
                </p:spPr>
              </p:pic>
              <p:sp>
                <p:nvSpPr>
                  <p:cNvPr id="146" name="Gráfico 14" descr="Árbol de hojas podridas contorno">
                    <a:extLst>
                      <a:ext uri="{FF2B5EF4-FFF2-40B4-BE49-F238E27FC236}">
                        <a16:creationId xmlns:a16="http://schemas.microsoft.com/office/drawing/2014/main" id="{3F60C4AD-79F1-4DC1-AD02-0E462896CE8D}"/>
                      </a:ext>
                    </a:extLst>
                  </p:cNvPr>
                  <p:cNvSpPr/>
                  <p:nvPr/>
                </p:nvSpPr>
                <p:spPr>
                  <a:xfrm>
                    <a:off x="412573" y="341970"/>
                    <a:ext cx="1512000" cy="1512000"/>
                  </a:xfrm>
                  <a:custGeom>
                    <a:avLst/>
                    <a:gdLst>
                      <a:gd name="connsiteX0" fmla="*/ 875244 w 965170"/>
                      <a:gd name="connsiteY0" fmla="*/ 309473 h 982339"/>
                      <a:gd name="connsiteX1" fmla="*/ 779644 w 965170"/>
                      <a:gd name="connsiteY1" fmla="*/ 198751 h 982339"/>
                      <a:gd name="connsiteX2" fmla="*/ 779582 w 965170"/>
                      <a:gd name="connsiteY2" fmla="*/ 198642 h 982339"/>
                      <a:gd name="connsiteX3" fmla="*/ 780276 w 965170"/>
                      <a:gd name="connsiteY3" fmla="*/ 184924 h 982339"/>
                      <a:gd name="connsiteX4" fmla="*/ 641815 w 965170"/>
                      <a:gd name="connsiteY4" fmla="*/ 46241 h 982339"/>
                      <a:gd name="connsiteX5" fmla="*/ 573515 w 965170"/>
                      <a:gd name="connsiteY5" fmla="*/ 64180 h 982339"/>
                      <a:gd name="connsiteX6" fmla="*/ 382373 w 965170"/>
                      <a:gd name="connsiteY6" fmla="*/ 21642 h 982339"/>
                      <a:gd name="connsiteX7" fmla="*/ 322367 w 965170"/>
                      <a:gd name="connsiteY7" fmla="*/ 104811 h 982339"/>
                      <a:gd name="connsiteX8" fmla="*/ 122330 w 965170"/>
                      <a:gd name="connsiteY8" fmla="*/ 145698 h 982339"/>
                      <a:gd name="connsiteX9" fmla="*/ 124264 w 965170"/>
                      <a:gd name="connsiteY9" fmla="*/ 307701 h 982339"/>
                      <a:gd name="connsiteX10" fmla="*/ 7136 w 965170"/>
                      <a:gd name="connsiteY10" fmla="*/ 522954 h 982339"/>
                      <a:gd name="connsiteX11" fmla="*/ 222389 w 965170"/>
                      <a:gd name="connsiteY11" fmla="*/ 640082 h 982339"/>
                      <a:gd name="connsiteX12" fmla="*/ 240847 w 965170"/>
                      <a:gd name="connsiteY12" fmla="*/ 633477 h 982339"/>
                      <a:gd name="connsiteX13" fmla="*/ 273887 w 965170"/>
                      <a:gd name="connsiteY13" fmla="*/ 659279 h 982339"/>
                      <a:gd name="connsiteX14" fmla="*/ 334238 w 965170"/>
                      <a:gd name="connsiteY14" fmla="*/ 708480 h 982339"/>
                      <a:gd name="connsiteX15" fmla="*/ 344959 w 965170"/>
                      <a:gd name="connsiteY15" fmla="*/ 717914 h 982339"/>
                      <a:gd name="connsiteX16" fmla="*/ 398900 w 965170"/>
                      <a:gd name="connsiteY16" fmla="*/ 836568 h 982339"/>
                      <a:gd name="connsiteX17" fmla="*/ 398900 w 965170"/>
                      <a:gd name="connsiteY17" fmla="*/ 924553 h 982339"/>
                      <a:gd name="connsiteX18" fmla="*/ 364230 w 965170"/>
                      <a:gd name="connsiteY18" fmla="*/ 959223 h 982339"/>
                      <a:gd name="connsiteX19" fmla="*/ 341736 w 965170"/>
                      <a:gd name="connsiteY19" fmla="*/ 959223 h 982339"/>
                      <a:gd name="connsiteX20" fmla="*/ 329717 w 965170"/>
                      <a:gd name="connsiteY20" fmla="*/ 968838 h 982339"/>
                      <a:gd name="connsiteX21" fmla="*/ 339185 w 965170"/>
                      <a:gd name="connsiteY21" fmla="*/ 982173 h 982339"/>
                      <a:gd name="connsiteX22" fmla="*/ 341117 w 965170"/>
                      <a:gd name="connsiteY22" fmla="*/ 982336 h 982339"/>
                      <a:gd name="connsiteX23" fmla="*/ 560074 w 965170"/>
                      <a:gd name="connsiteY23" fmla="*/ 982336 h 982339"/>
                      <a:gd name="connsiteX24" fmla="*/ 572093 w 965170"/>
                      <a:gd name="connsiteY24" fmla="*/ 972721 h 982339"/>
                      <a:gd name="connsiteX25" fmla="*/ 562625 w 965170"/>
                      <a:gd name="connsiteY25" fmla="*/ 959386 h 982339"/>
                      <a:gd name="connsiteX26" fmla="*/ 560694 w 965170"/>
                      <a:gd name="connsiteY26" fmla="*/ 959223 h 982339"/>
                      <a:gd name="connsiteX27" fmla="*/ 537580 w 965170"/>
                      <a:gd name="connsiteY27" fmla="*/ 959223 h 982339"/>
                      <a:gd name="connsiteX28" fmla="*/ 502910 w 965170"/>
                      <a:gd name="connsiteY28" fmla="*/ 924553 h 982339"/>
                      <a:gd name="connsiteX29" fmla="*/ 502910 w 965170"/>
                      <a:gd name="connsiteY29" fmla="*/ 825530 h 982339"/>
                      <a:gd name="connsiteX30" fmla="*/ 571127 w 965170"/>
                      <a:gd name="connsiteY30" fmla="*/ 716030 h 982339"/>
                      <a:gd name="connsiteX31" fmla="*/ 745864 w 965170"/>
                      <a:gd name="connsiteY31" fmla="*/ 594645 h 982339"/>
                      <a:gd name="connsiteX32" fmla="*/ 771199 w 965170"/>
                      <a:gd name="connsiteY32" fmla="*/ 566258 h 982339"/>
                      <a:gd name="connsiteX33" fmla="*/ 953600 w 965170"/>
                      <a:gd name="connsiteY33" fmla="*/ 494569 h 982339"/>
                      <a:gd name="connsiteX34" fmla="*/ 881910 w 965170"/>
                      <a:gd name="connsiteY34" fmla="*/ 312168 h 982339"/>
                      <a:gd name="connsiteX35" fmla="*/ 875247 w 965170"/>
                      <a:gd name="connsiteY35" fmla="*/ 309468 h 982339"/>
                      <a:gd name="connsiteX36" fmla="*/ 728587 w 965170"/>
                      <a:gd name="connsiteY36" fmla="*/ 579285 h 982339"/>
                      <a:gd name="connsiteX37" fmla="*/ 560835 w 965170"/>
                      <a:gd name="connsiteY37" fmla="*/ 695331 h 982339"/>
                      <a:gd name="connsiteX38" fmla="*/ 479797 w 965170"/>
                      <a:gd name="connsiteY38" fmla="*/ 825530 h 982339"/>
                      <a:gd name="connsiteX39" fmla="*/ 479797 w 965170"/>
                      <a:gd name="connsiteY39" fmla="*/ 924553 h 982339"/>
                      <a:gd name="connsiteX40" fmla="*/ 491649 w 965170"/>
                      <a:gd name="connsiteY40" fmla="*/ 959223 h 982339"/>
                      <a:gd name="connsiteX41" fmla="*/ 410161 w 965170"/>
                      <a:gd name="connsiteY41" fmla="*/ 959223 h 982339"/>
                      <a:gd name="connsiteX42" fmla="*/ 422013 w 965170"/>
                      <a:gd name="connsiteY42" fmla="*/ 924553 h 982339"/>
                      <a:gd name="connsiteX43" fmla="*/ 422013 w 965170"/>
                      <a:gd name="connsiteY43" fmla="*/ 836568 h 982339"/>
                      <a:gd name="connsiteX44" fmla="*/ 360195 w 965170"/>
                      <a:gd name="connsiteY44" fmla="*/ 700534 h 982339"/>
                      <a:gd name="connsiteX45" fmla="*/ 349524 w 965170"/>
                      <a:gd name="connsiteY45" fmla="*/ 691145 h 982339"/>
                      <a:gd name="connsiteX46" fmla="*/ 287745 w 965170"/>
                      <a:gd name="connsiteY46" fmla="*/ 640787 h 982339"/>
                      <a:gd name="connsiteX47" fmla="*/ 263499 w 965170"/>
                      <a:gd name="connsiteY47" fmla="*/ 621842 h 982339"/>
                      <a:gd name="connsiteX48" fmla="*/ 286776 w 965170"/>
                      <a:gd name="connsiteY48" fmla="*/ 604928 h 982339"/>
                      <a:gd name="connsiteX49" fmla="*/ 390487 w 965170"/>
                      <a:gd name="connsiteY49" fmla="*/ 686320 h 982339"/>
                      <a:gd name="connsiteX50" fmla="*/ 410457 w 965170"/>
                      <a:gd name="connsiteY50" fmla="*/ 707538 h 982339"/>
                      <a:gd name="connsiteX51" fmla="*/ 410457 w 965170"/>
                      <a:gd name="connsiteY51" fmla="*/ 678395 h 982339"/>
                      <a:gd name="connsiteX52" fmla="*/ 390056 w 965170"/>
                      <a:gd name="connsiteY52" fmla="*/ 565068 h 982339"/>
                      <a:gd name="connsiteX53" fmla="*/ 410457 w 965170"/>
                      <a:gd name="connsiteY53" fmla="*/ 566295 h 982339"/>
                      <a:gd name="connsiteX54" fmla="*/ 426383 w 965170"/>
                      <a:gd name="connsiteY54" fmla="*/ 565510 h 982339"/>
                      <a:gd name="connsiteX55" fmla="*/ 442898 w 965170"/>
                      <a:gd name="connsiteY55" fmla="*/ 640476 h 982339"/>
                      <a:gd name="connsiteX56" fmla="*/ 449314 w 965170"/>
                      <a:gd name="connsiteY56" fmla="*/ 694018 h 982339"/>
                      <a:gd name="connsiteX57" fmla="*/ 465402 w 965170"/>
                      <a:gd name="connsiteY57" fmla="*/ 642547 h 982339"/>
                      <a:gd name="connsiteX58" fmla="*/ 510682 w 965170"/>
                      <a:gd name="connsiteY58" fmla="*/ 535491 h 982339"/>
                      <a:gd name="connsiteX59" fmla="*/ 556021 w 965170"/>
                      <a:gd name="connsiteY59" fmla="*/ 491292 h 982339"/>
                      <a:gd name="connsiteX60" fmla="*/ 570121 w 965170"/>
                      <a:gd name="connsiteY60" fmla="*/ 505566 h 982339"/>
                      <a:gd name="connsiteX61" fmla="*/ 491894 w 965170"/>
                      <a:gd name="connsiteY61" fmla="*/ 678370 h 982339"/>
                      <a:gd name="connsiteX62" fmla="*/ 480998 w 965170"/>
                      <a:gd name="connsiteY62" fmla="*/ 712740 h 982339"/>
                      <a:gd name="connsiteX63" fmla="*/ 509844 w 965170"/>
                      <a:gd name="connsiteY63" fmla="*/ 691108 h 982339"/>
                      <a:gd name="connsiteX64" fmla="*/ 612089 w 965170"/>
                      <a:gd name="connsiteY64" fmla="*/ 634418 h 982339"/>
                      <a:gd name="connsiteX65" fmla="*/ 709566 w 965170"/>
                      <a:gd name="connsiteY65" fmla="*/ 554215 h 982339"/>
                      <a:gd name="connsiteX66" fmla="*/ 741936 w 965170"/>
                      <a:gd name="connsiteY66" fmla="*/ 548974 h 982339"/>
                      <a:gd name="connsiteX67" fmla="*/ 742030 w 965170"/>
                      <a:gd name="connsiteY67" fmla="*/ 548994 h 982339"/>
                      <a:gd name="connsiteX68" fmla="*/ 750351 w 965170"/>
                      <a:gd name="connsiteY68" fmla="*/ 554900 h 982339"/>
                      <a:gd name="connsiteX69" fmla="*/ 329686 w 965170"/>
                      <a:gd name="connsiteY69" fmla="*/ 548670 h 982339"/>
                      <a:gd name="connsiteX70" fmla="*/ 330369 w 965170"/>
                      <a:gd name="connsiteY70" fmla="*/ 547140 h 982339"/>
                      <a:gd name="connsiteX71" fmla="*/ 336936 w 965170"/>
                      <a:gd name="connsiteY71" fmla="*/ 550153 h 982339"/>
                      <a:gd name="connsiteX72" fmla="*/ 361618 w 965170"/>
                      <a:gd name="connsiteY72" fmla="*/ 559191 h 982339"/>
                      <a:gd name="connsiteX73" fmla="*/ 362452 w 965170"/>
                      <a:gd name="connsiteY73" fmla="*/ 559405 h 982339"/>
                      <a:gd name="connsiteX74" fmla="*/ 386072 w 965170"/>
                      <a:gd name="connsiteY74" fmla="*/ 649641 h 982339"/>
                      <a:gd name="connsiteX75" fmla="*/ 303609 w 965170"/>
                      <a:gd name="connsiteY75" fmla="*/ 588171 h 982339"/>
                      <a:gd name="connsiteX76" fmla="*/ 329686 w 965170"/>
                      <a:gd name="connsiteY76" fmla="*/ 548670 h 982339"/>
                      <a:gd name="connsiteX77" fmla="*/ 449506 w 965170"/>
                      <a:gd name="connsiteY77" fmla="*/ 561928 h 982339"/>
                      <a:gd name="connsiteX78" fmla="*/ 475424 w 965170"/>
                      <a:gd name="connsiteY78" fmla="*/ 554069 h 982339"/>
                      <a:gd name="connsiteX79" fmla="*/ 458281 w 965170"/>
                      <a:gd name="connsiteY79" fmla="*/ 593503 h 982339"/>
                      <a:gd name="connsiteX80" fmla="*/ 449506 w 965170"/>
                      <a:gd name="connsiteY80" fmla="*/ 561928 h 982339"/>
                      <a:gd name="connsiteX81" fmla="*/ 680440 w 965170"/>
                      <a:gd name="connsiteY81" fmla="*/ 553860 h 982339"/>
                      <a:gd name="connsiteX82" fmla="*/ 601898 w 965170"/>
                      <a:gd name="connsiteY82" fmla="*/ 613678 h 982339"/>
                      <a:gd name="connsiteX83" fmla="*/ 524280 w 965170"/>
                      <a:gd name="connsiteY83" fmla="*/ 653974 h 982339"/>
                      <a:gd name="connsiteX84" fmla="*/ 588102 w 965170"/>
                      <a:gd name="connsiteY84" fmla="*/ 519925 h 982339"/>
                      <a:gd name="connsiteX85" fmla="*/ 680440 w 965170"/>
                      <a:gd name="connsiteY85" fmla="*/ 553860 h 982339"/>
                      <a:gd name="connsiteX86" fmla="*/ 842260 w 965170"/>
                      <a:gd name="connsiteY86" fmla="*/ 553698 h 982339"/>
                      <a:gd name="connsiteX87" fmla="*/ 756101 w 965170"/>
                      <a:gd name="connsiteY87" fmla="*/ 530650 h 982339"/>
                      <a:gd name="connsiteX88" fmla="*/ 747291 w 965170"/>
                      <a:gd name="connsiteY88" fmla="*/ 523858 h 982339"/>
                      <a:gd name="connsiteX89" fmla="*/ 747191 w 965170"/>
                      <a:gd name="connsiteY89" fmla="*/ 523837 h 982339"/>
                      <a:gd name="connsiteX90" fmla="*/ 736397 w 965170"/>
                      <a:gd name="connsiteY90" fmla="*/ 526530 h 982339"/>
                      <a:gd name="connsiteX91" fmla="*/ 573322 w 965170"/>
                      <a:gd name="connsiteY91" fmla="*/ 475966 h 982339"/>
                      <a:gd name="connsiteX92" fmla="*/ 569508 w 965170"/>
                      <a:gd name="connsiteY92" fmla="*/ 471665 h 982339"/>
                      <a:gd name="connsiteX93" fmla="*/ 574810 w 965170"/>
                      <a:gd name="connsiteY93" fmla="*/ 464447 h 982339"/>
                      <a:gd name="connsiteX94" fmla="*/ 574154 w 965170"/>
                      <a:gd name="connsiteY94" fmla="*/ 449077 h 982339"/>
                      <a:gd name="connsiteX95" fmla="*/ 557813 w 965170"/>
                      <a:gd name="connsiteY95" fmla="*/ 448824 h 982339"/>
                      <a:gd name="connsiteX96" fmla="*/ 556541 w 965170"/>
                      <a:gd name="connsiteY96" fmla="*/ 450281 h 982339"/>
                      <a:gd name="connsiteX97" fmla="*/ 543648 w 965170"/>
                      <a:gd name="connsiteY97" fmla="*/ 468134 h 982339"/>
                      <a:gd name="connsiteX98" fmla="*/ 537251 w 965170"/>
                      <a:gd name="connsiteY98" fmla="*/ 477806 h 982339"/>
                      <a:gd name="connsiteX99" fmla="*/ 536442 w 965170"/>
                      <a:gd name="connsiteY99" fmla="*/ 478917 h 982339"/>
                      <a:gd name="connsiteX100" fmla="*/ 410457 w 965170"/>
                      <a:gd name="connsiteY100" fmla="*/ 543182 h 982339"/>
                      <a:gd name="connsiteX101" fmla="*/ 340770 w 965170"/>
                      <a:gd name="connsiteY101" fmla="*/ 526583 h 982339"/>
                      <a:gd name="connsiteX102" fmla="*/ 327032 w 965170"/>
                      <a:gd name="connsiteY102" fmla="*/ 520227 h 982339"/>
                      <a:gd name="connsiteX103" fmla="*/ 319509 w 965170"/>
                      <a:gd name="connsiteY103" fmla="*/ 516058 h 982339"/>
                      <a:gd name="connsiteX104" fmla="*/ 312690 w 965170"/>
                      <a:gd name="connsiteY104" fmla="*/ 511953 h 982339"/>
                      <a:gd name="connsiteX105" fmla="*/ 297436 w 965170"/>
                      <a:gd name="connsiteY105" fmla="*/ 513995 h 982339"/>
                      <a:gd name="connsiteX106" fmla="*/ 298668 w 965170"/>
                      <a:gd name="connsiteY106" fmla="*/ 530308 h 982339"/>
                      <a:gd name="connsiteX107" fmla="*/ 300243 w 965170"/>
                      <a:gd name="connsiteY107" fmla="*/ 531446 h 982339"/>
                      <a:gd name="connsiteX108" fmla="*/ 309646 w 965170"/>
                      <a:gd name="connsiteY108" fmla="*/ 537109 h 982339"/>
                      <a:gd name="connsiteX109" fmla="*/ 309490 w 965170"/>
                      <a:gd name="connsiteY109" fmla="*/ 537440 h 982339"/>
                      <a:gd name="connsiteX110" fmla="*/ 109868 w 965170"/>
                      <a:gd name="connsiteY110" fmla="*/ 609845 h 982339"/>
                      <a:gd name="connsiteX111" fmla="*/ 37463 w 965170"/>
                      <a:gd name="connsiteY111" fmla="*/ 410222 h 982339"/>
                      <a:gd name="connsiteX112" fmla="*/ 130830 w 965170"/>
                      <a:gd name="connsiteY112" fmla="*/ 329862 h 982339"/>
                      <a:gd name="connsiteX113" fmla="*/ 139646 w 965170"/>
                      <a:gd name="connsiteY113" fmla="*/ 327250 h 982339"/>
                      <a:gd name="connsiteX114" fmla="*/ 153383 w 965170"/>
                      <a:gd name="connsiteY114" fmla="*/ 342570 h 982339"/>
                      <a:gd name="connsiteX115" fmla="*/ 169215 w 965170"/>
                      <a:gd name="connsiteY115" fmla="*/ 343875 h 982339"/>
                      <a:gd name="connsiteX116" fmla="*/ 170259 w 965170"/>
                      <a:gd name="connsiteY116" fmla="*/ 326768 h 982339"/>
                      <a:gd name="connsiteX117" fmla="*/ 170067 w 965170"/>
                      <a:gd name="connsiteY117" fmla="*/ 326555 h 982339"/>
                      <a:gd name="connsiteX118" fmla="*/ 149843 w 965170"/>
                      <a:gd name="connsiteY118" fmla="*/ 303999 h 982339"/>
                      <a:gd name="connsiteX119" fmla="*/ 144884 w 965170"/>
                      <a:gd name="connsiteY119" fmla="*/ 296874 h 982339"/>
                      <a:gd name="connsiteX120" fmla="*/ 121917 w 965170"/>
                      <a:gd name="connsiteY120" fmla="*/ 235101 h 982339"/>
                      <a:gd name="connsiteX121" fmla="*/ 233477 w 965170"/>
                      <a:gd name="connsiteY121" fmla="*/ 104381 h 982339"/>
                      <a:gd name="connsiteX122" fmla="*/ 263949 w 965170"/>
                      <a:gd name="connsiteY122" fmla="*/ 105812 h 982339"/>
                      <a:gd name="connsiteX123" fmla="*/ 311300 w 965170"/>
                      <a:gd name="connsiteY123" fmla="*/ 125197 h 982339"/>
                      <a:gd name="connsiteX124" fmla="*/ 317772 w 965170"/>
                      <a:gd name="connsiteY124" fmla="*/ 129473 h 982339"/>
                      <a:gd name="connsiteX125" fmla="*/ 315631 w 965170"/>
                      <a:gd name="connsiteY125" fmla="*/ 149907 h 982339"/>
                      <a:gd name="connsiteX126" fmla="*/ 325710 w 965170"/>
                      <a:gd name="connsiteY126" fmla="*/ 162831 h 982339"/>
                      <a:gd name="connsiteX127" fmla="*/ 327117 w 965170"/>
                      <a:gd name="connsiteY127" fmla="*/ 162912 h 982339"/>
                      <a:gd name="connsiteX128" fmla="*/ 338594 w 965170"/>
                      <a:gd name="connsiteY128" fmla="*/ 152563 h 982339"/>
                      <a:gd name="connsiteX129" fmla="*/ 341766 w 965170"/>
                      <a:gd name="connsiteY129" fmla="*/ 122345 h 982339"/>
                      <a:gd name="connsiteX130" fmla="*/ 344104 w 965170"/>
                      <a:gd name="connsiteY130" fmla="*/ 113059 h 982339"/>
                      <a:gd name="connsiteX131" fmla="*/ 445977 w 965170"/>
                      <a:gd name="connsiteY131" fmla="*/ 23610 h 982339"/>
                      <a:gd name="connsiteX132" fmla="*/ 554039 w 965170"/>
                      <a:gd name="connsiteY132" fmla="*/ 76622 h 982339"/>
                      <a:gd name="connsiteX133" fmla="*/ 554189 w 965170"/>
                      <a:gd name="connsiteY133" fmla="*/ 76853 h 982339"/>
                      <a:gd name="connsiteX134" fmla="*/ 538682 w 965170"/>
                      <a:gd name="connsiteY134" fmla="*/ 86480 h 982339"/>
                      <a:gd name="connsiteX135" fmla="*/ 533835 w 965170"/>
                      <a:gd name="connsiteY135" fmla="*/ 101711 h 982339"/>
                      <a:gd name="connsiteX136" fmla="*/ 549290 w 965170"/>
                      <a:gd name="connsiteY136" fmla="*/ 107029 h 982339"/>
                      <a:gd name="connsiteX137" fmla="*/ 550317 w 965170"/>
                      <a:gd name="connsiteY137" fmla="*/ 106461 h 982339"/>
                      <a:gd name="connsiteX138" fmla="*/ 578284 w 965170"/>
                      <a:gd name="connsiteY138" fmla="*/ 88355 h 982339"/>
                      <a:gd name="connsiteX139" fmla="*/ 583781 w 965170"/>
                      <a:gd name="connsiteY139" fmla="*/ 84916 h 982339"/>
                      <a:gd name="connsiteX140" fmla="*/ 741466 w 965170"/>
                      <a:gd name="connsiteY140" fmla="*/ 126452 h 982339"/>
                      <a:gd name="connsiteX141" fmla="*/ 757158 w 965170"/>
                      <a:gd name="connsiteY141" fmla="*/ 184924 h 982339"/>
                      <a:gd name="connsiteX142" fmla="*/ 756580 w 965170"/>
                      <a:gd name="connsiteY142" fmla="*/ 196445 h 982339"/>
                      <a:gd name="connsiteX143" fmla="*/ 755017 w 965170"/>
                      <a:gd name="connsiteY143" fmla="*/ 212265 h 982339"/>
                      <a:gd name="connsiteX144" fmla="*/ 755081 w 965170"/>
                      <a:gd name="connsiteY144" fmla="*/ 212381 h 982339"/>
                      <a:gd name="connsiteX145" fmla="*/ 769328 w 965170"/>
                      <a:gd name="connsiteY145" fmla="*/ 219430 h 982339"/>
                      <a:gd name="connsiteX146" fmla="*/ 848458 w 965170"/>
                      <a:gd name="connsiteY146" fmla="*/ 303910 h 982339"/>
                      <a:gd name="connsiteX147" fmla="*/ 840759 w 965170"/>
                      <a:gd name="connsiteY147" fmla="*/ 301973 h 982339"/>
                      <a:gd name="connsiteX148" fmla="*/ 826744 w 965170"/>
                      <a:gd name="connsiteY148" fmla="*/ 308360 h 982339"/>
                      <a:gd name="connsiteX149" fmla="*/ 832659 w 965170"/>
                      <a:gd name="connsiteY149" fmla="*/ 323596 h 982339"/>
                      <a:gd name="connsiteX150" fmla="*/ 834506 w 965170"/>
                      <a:gd name="connsiteY150" fmla="*/ 324230 h 982339"/>
                      <a:gd name="connsiteX151" fmla="*/ 874938 w 965170"/>
                      <a:gd name="connsiteY151" fmla="*/ 334400 h 982339"/>
                      <a:gd name="connsiteX152" fmla="*/ 931380 w 965170"/>
                      <a:gd name="connsiteY152" fmla="*/ 487693 h 982339"/>
                      <a:gd name="connsiteX153" fmla="*/ 842260 w 965170"/>
                      <a:gd name="connsiteY153" fmla="*/ 553698 h 98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965170" h="982339">
                        <a:moveTo>
                          <a:pt x="875244" y="309473"/>
                        </a:moveTo>
                        <a:cubicBezTo>
                          <a:pt x="859620" y="261179"/>
                          <a:pt x="825143" y="221248"/>
                          <a:pt x="779644" y="198751"/>
                        </a:cubicBezTo>
                        <a:cubicBezTo>
                          <a:pt x="779602" y="198731"/>
                          <a:pt x="779578" y="198687"/>
                          <a:pt x="779582" y="198642"/>
                        </a:cubicBezTo>
                        <a:cubicBezTo>
                          <a:pt x="780026" y="194128"/>
                          <a:pt x="780276" y="189554"/>
                          <a:pt x="780276" y="184924"/>
                        </a:cubicBezTo>
                        <a:cubicBezTo>
                          <a:pt x="780337" y="108393"/>
                          <a:pt x="718346" y="46303"/>
                          <a:pt x="641815" y="46241"/>
                        </a:cubicBezTo>
                        <a:cubicBezTo>
                          <a:pt x="617881" y="46222"/>
                          <a:pt x="594350" y="52402"/>
                          <a:pt x="573515" y="64180"/>
                        </a:cubicBezTo>
                        <a:cubicBezTo>
                          <a:pt x="532479" y="-349"/>
                          <a:pt x="446902" y="-19394"/>
                          <a:pt x="382373" y="21642"/>
                        </a:cubicBezTo>
                        <a:cubicBezTo>
                          <a:pt x="352463" y="40662"/>
                          <a:pt x="330986" y="70430"/>
                          <a:pt x="322367" y="104811"/>
                        </a:cubicBezTo>
                        <a:cubicBezTo>
                          <a:pt x="255837" y="60863"/>
                          <a:pt x="166278" y="79169"/>
                          <a:pt x="122330" y="145698"/>
                        </a:cubicBezTo>
                        <a:cubicBezTo>
                          <a:pt x="89758" y="195006"/>
                          <a:pt x="90525" y="259185"/>
                          <a:pt x="124264" y="307701"/>
                        </a:cubicBezTo>
                        <a:cubicBezTo>
                          <a:pt x="32480" y="334797"/>
                          <a:pt x="-19960" y="431170"/>
                          <a:pt x="7136" y="522954"/>
                        </a:cubicBezTo>
                        <a:cubicBezTo>
                          <a:pt x="34232" y="614739"/>
                          <a:pt x="130604" y="667178"/>
                          <a:pt x="222389" y="640082"/>
                        </a:cubicBezTo>
                        <a:cubicBezTo>
                          <a:pt x="228662" y="638230"/>
                          <a:pt x="234824" y="636025"/>
                          <a:pt x="240847" y="633477"/>
                        </a:cubicBezTo>
                        <a:lnTo>
                          <a:pt x="273887" y="659279"/>
                        </a:lnTo>
                        <a:cubicBezTo>
                          <a:pt x="294897" y="674553"/>
                          <a:pt x="315045" y="690978"/>
                          <a:pt x="334238" y="708480"/>
                        </a:cubicBezTo>
                        <a:lnTo>
                          <a:pt x="344959" y="717914"/>
                        </a:lnTo>
                        <a:cubicBezTo>
                          <a:pt x="379191" y="747850"/>
                          <a:pt x="398850" y="791094"/>
                          <a:pt x="398900" y="836568"/>
                        </a:cubicBezTo>
                        <a:lnTo>
                          <a:pt x="398900" y="924553"/>
                        </a:lnTo>
                        <a:cubicBezTo>
                          <a:pt x="398900" y="943701"/>
                          <a:pt x="383378" y="959223"/>
                          <a:pt x="364230" y="959223"/>
                        </a:cubicBezTo>
                        <a:lnTo>
                          <a:pt x="341736" y="959223"/>
                        </a:lnTo>
                        <a:cubicBezTo>
                          <a:pt x="335930" y="959093"/>
                          <a:pt x="330865" y="963144"/>
                          <a:pt x="329717" y="968838"/>
                        </a:cubicBezTo>
                        <a:cubicBezTo>
                          <a:pt x="328649" y="975135"/>
                          <a:pt x="332888" y="981106"/>
                          <a:pt x="339185" y="982173"/>
                        </a:cubicBezTo>
                        <a:cubicBezTo>
                          <a:pt x="339823" y="982282"/>
                          <a:pt x="340469" y="982336"/>
                          <a:pt x="341117" y="982336"/>
                        </a:cubicBezTo>
                        <a:lnTo>
                          <a:pt x="560074" y="982336"/>
                        </a:lnTo>
                        <a:cubicBezTo>
                          <a:pt x="565880" y="982466"/>
                          <a:pt x="570946" y="978415"/>
                          <a:pt x="572093" y="972721"/>
                        </a:cubicBezTo>
                        <a:cubicBezTo>
                          <a:pt x="573161" y="966424"/>
                          <a:pt x="568922" y="960454"/>
                          <a:pt x="562625" y="959386"/>
                        </a:cubicBezTo>
                        <a:cubicBezTo>
                          <a:pt x="561987" y="959277"/>
                          <a:pt x="561341" y="959223"/>
                          <a:pt x="560694" y="959223"/>
                        </a:cubicBezTo>
                        <a:lnTo>
                          <a:pt x="537580" y="959223"/>
                        </a:lnTo>
                        <a:cubicBezTo>
                          <a:pt x="518432" y="959223"/>
                          <a:pt x="502910" y="943701"/>
                          <a:pt x="502910" y="924553"/>
                        </a:cubicBezTo>
                        <a:lnTo>
                          <a:pt x="502910" y="825530"/>
                        </a:lnTo>
                        <a:cubicBezTo>
                          <a:pt x="502856" y="778994"/>
                          <a:pt x="529331" y="736495"/>
                          <a:pt x="571127" y="716030"/>
                        </a:cubicBezTo>
                        <a:cubicBezTo>
                          <a:pt x="629216" y="687138"/>
                          <a:pt x="705638" y="640082"/>
                          <a:pt x="745864" y="594645"/>
                        </a:cubicBezTo>
                        <a:lnTo>
                          <a:pt x="771199" y="566258"/>
                        </a:lnTo>
                        <a:cubicBezTo>
                          <a:pt x="841364" y="596830"/>
                          <a:pt x="923027" y="564734"/>
                          <a:pt x="953600" y="494569"/>
                        </a:cubicBezTo>
                        <a:cubicBezTo>
                          <a:pt x="984172" y="424403"/>
                          <a:pt x="952074" y="342740"/>
                          <a:pt x="881910" y="312168"/>
                        </a:cubicBezTo>
                        <a:cubicBezTo>
                          <a:pt x="879713" y="311211"/>
                          <a:pt x="877491" y="310311"/>
                          <a:pt x="875247" y="309468"/>
                        </a:cubicBezTo>
                        <a:close/>
                        <a:moveTo>
                          <a:pt x="728587" y="579285"/>
                        </a:moveTo>
                        <a:cubicBezTo>
                          <a:pt x="690487" y="622323"/>
                          <a:pt x="614407" y="668697"/>
                          <a:pt x="560835" y="695331"/>
                        </a:cubicBezTo>
                        <a:cubicBezTo>
                          <a:pt x="511164" y="719683"/>
                          <a:pt x="479714" y="770212"/>
                          <a:pt x="479797" y="825530"/>
                        </a:cubicBezTo>
                        <a:lnTo>
                          <a:pt x="479797" y="924553"/>
                        </a:lnTo>
                        <a:cubicBezTo>
                          <a:pt x="479841" y="937097"/>
                          <a:pt x="484006" y="949277"/>
                          <a:pt x="491649" y="959223"/>
                        </a:cubicBezTo>
                        <a:lnTo>
                          <a:pt x="410161" y="959223"/>
                        </a:lnTo>
                        <a:cubicBezTo>
                          <a:pt x="417804" y="949277"/>
                          <a:pt x="421970" y="937097"/>
                          <a:pt x="422013" y="924553"/>
                        </a:cubicBezTo>
                        <a:lnTo>
                          <a:pt x="422013" y="836568"/>
                        </a:lnTo>
                        <a:cubicBezTo>
                          <a:pt x="421964" y="784436"/>
                          <a:pt x="399434" y="734858"/>
                          <a:pt x="360195" y="700534"/>
                        </a:cubicBezTo>
                        <a:lnTo>
                          <a:pt x="349524" y="691145"/>
                        </a:lnTo>
                        <a:cubicBezTo>
                          <a:pt x="329881" y="673227"/>
                          <a:pt x="309256" y="656414"/>
                          <a:pt x="287745" y="640787"/>
                        </a:cubicBezTo>
                        <a:lnTo>
                          <a:pt x="263499" y="621842"/>
                        </a:lnTo>
                        <a:cubicBezTo>
                          <a:pt x="271713" y="616857"/>
                          <a:pt x="279497" y="611200"/>
                          <a:pt x="286776" y="604928"/>
                        </a:cubicBezTo>
                        <a:cubicBezTo>
                          <a:pt x="324683" y="627514"/>
                          <a:pt x="359537" y="654868"/>
                          <a:pt x="390487" y="686320"/>
                        </a:cubicBezTo>
                        <a:lnTo>
                          <a:pt x="410457" y="707538"/>
                        </a:lnTo>
                        <a:lnTo>
                          <a:pt x="410457" y="678395"/>
                        </a:lnTo>
                        <a:cubicBezTo>
                          <a:pt x="410732" y="639683"/>
                          <a:pt x="403814" y="601254"/>
                          <a:pt x="390056" y="565068"/>
                        </a:cubicBezTo>
                        <a:cubicBezTo>
                          <a:pt x="396827" y="565870"/>
                          <a:pt x="403638" y="566280"/>
                          <a:pt x="410457" y="566295"/>
                        </a:cubicBezTo>
                        <a:cubicBezTo>
                          <a:pt x="415833" y="566295"/>
                          <a:pt x="421129" y="565976"/>
                          <a:pt x="426383" y="565510"/>
                        </a:cubicBezTo>
                        <a:cubicBezTo>
                          <a:pt x="434423" y="589872"/>
                          <a:pt x="439956" y="614992"/>
                          <a:pt x="442898" y="640476"/>
                        </a:cubicBezTo>
                        <a:lnTo>
                          <a:pt x="449314" y="694018"/>
                        </a:lnTo>
                        <a:lnTo>
                          <a:pt x="465402" y="642547"/>
                        </a:lnTo>
                        <a:cubicBezTo>
                          <a:pt x="477102" y="605520"/>
                          <a:pt x="492262" y="569676"/>
                          <a:pt x="510682" y="535491"/>
                        </a:cubicBezTo>
                        <a:cubicBezTo>
                          <a:pt x="528277" y="523540"/>
                          <a:pt x="543626" y="508578"/>
                          <a:pt x="556021" y="491292"/>
                        </a:cubicBezTo>
                        <a:cubicBezTo>
                          <a:pt x="560466" y="496295"/>
                          <a:pt x="565173" y="501060"/>
                          <a:pt x="570121" y="505566"/>
                        </a:cubicBezTo>
                        <a:cubicBezTo>
                          <a:pt x="533100" y="557109"/>
                          <a:pt x="507873" y="627951"/>
                          <a:pt x="491894" y="678370"/>
                        </a:cubicBezTo>
                        <a:lnTo>
                          <a:pt x="480998" y="712740"/>
                        </a:lnTo>
                        <a:lnTo>
                          <a:pt x="509844" y="691108"/>
                        </a:lnTo>
                        <a:cubicBezTo>
                          <a:pt x="542245" y="669327"/>
                          <a:pt x="576451" y="650361"/>
                          <a:pt x="612089" y="634418"/>
                        </a:cubicBezTo>
                        <a:cubicBezTo>
                          <a:pt x="650926" y="616493"/>
                          <a:pt x="684496" y="588872"/>
                          <a:pt x="709566" y="554215"/>
                        </a:cubicBezTo>
                        <a:cubicBezTo>
                          <a:pt x="720485" y="553389"/>
                          <a:pt x="731315" y="551634"/>
                          <a:pt x="741936" y="548974"/>
                        </a:cubicBezTo>
                        <a:lnTo>
                          <a:pt x="742030" y="548994"/>
                        </a:lnTo>
                        <a:cubicBezTo>
                          <a:pt x="744723" y="551074"/>
                          <a:pt x="747510" y="553022"/>
                          <a:pt x="750351" y="554900"/>
                        </a:cubicBezTo>
                        <a:close/>
                        <a:moveTo>
                          <a:pt x="329686" y="548670"/>
                        </a:moveTo>
                        <a:cubicBezTo>
                          <a:pt x="330131" y="547696"/>
                          <a:pt x="330369" y="547140"/>
                          <a:pt x="330369" y="547140"/>
                        </a:cubicBezTo>
                        <a:cubicBezTo>
                          <a:pt x="330369" y="547140"/>
                          <a:pt x="336032" y="549741"/>
                          <a:pt x="336936" y="550153"/>
                        </a:cubicBezTo>
                        <a:cubicBezTo>
                          <a:pt x="344934" y="553761"/>
                          <a:pt x="353183" y="556782"/>
                          <a:pt x="361618" y="559191"/>
                        </a:cubicBezTo>
                        <a:cubicBezTo>
                          <a:pt x="362187" y="559355"/>
                          <a:pt x="362452" y="559405"/>
                          <a:pt x="362452" y="559405"/>
                        </a:cubicBezTo>
                        <a:cubicBezTo>
                          <a:pt x="375553" y="587867"/>
                          <a:pt x="383548" y="618410"/>
                          <a:pt x="386072" y="649641"/>
                        </a:cubicBezTo>
                        <a:cubicBezTo>
                          <a:pt x="360417" y="626801"/>
                          <a:pt x="332826" y="606234"/>
                          <a:pt x="303609" y="588171"/>
                        </a:cubicBezTo>
                        <a:cubicBezTo>
                          <a:pt x="314058" y="576251"/>
                          <a:pt x="322830" y="562962"/>
                          <a:pt x="329686" y="548670"/>
                        </a:cubicBezTo>
                        <a:close/>
                        <a:moveTo>
                          <a:pt x="449506" y="561928"/>
                        </a:moveTo>
                        <a:cubicBezTo>
                          <a:pt x="458333" y="559974"/>
                          <a:pt x="466998" y="557346"/>
                          <a:pt x="475424" y="554069"/>
                        </a:cubicBezTo>
                        <a:cubicBezTo>
                          <a:pt x="469329" y="566956"/>
                          <a:pt x="463547" y="580176"/>
                          <a:pt x="458281" y="593503"/>
                        </a:cubicBezTo>
                        <a:cubicBezTo>
                          <a:pt x="455802" y="582542"/>
                          <a:pt x="452783" y="572098"/>
                          <a:pt x="449506" y="561928"/>
                        </a:cubicBezTo>
                        <a:close/>
                        <a:moveTo>
                          <a:pt x="680440" y="553860"/>
                        </a:moveTo>
                        <a:cubicBezTo>
                          <a:pt x="658918" y="579270"/>
                          <a:pt x="632114" y="599683"/>
                          <a:pt x="601898" y="613678"/>
                        </a:cubicBezTo>
                        <a:cubicBezTo>
                          <a:pt x="578836" y="624806"/>
                          <a:pt x="549701" y="638871"/>
                          <a:pt x="524280" y="653974"/>
                        </a:cubicBezTo>
                        <a:cubicBezTo>
                          <a:pt x="539368" y="606600"/>
                          <a:pt x="560839" y="561503"/>
                          <a:pt x="588102" y="519925"/>
                        </a:cubicBezTo>
                        <a:cubicBezTo>
                          <a:pt x="615277" y="539320"/>
                          <a:pt x="647173" y="551042"/>
                          <a:pt x="680440" y="553860"/>
                        </a:cubicBezTo>
                        <a:close/>
                        <a:moveTo>
                          <a:pt x="842260" y="553698"/>
                        </a:moveTo>
                        <a:cubicBezTo>
                          <a:pt x="811608" y="557940"/>
                          <a:pt x="780541" y="549629"/>
                          <a:pt x="756101" y="530650"/>
                        </a:cubicBezTo>
                        <a:lnTo>
                          <a:pt x="747291" y="523858"/>
                        </a:lnTo>
                        <a:lnTo>
                          <a:pt x="747191" y="523837"/>
                        </a:lnTo>
                        <a:lnTo>
                          <a:pt x="736397" y="526530"/>
                        </a:lnTo>
                        <a:cubicBezTo>
                          <a:pt x="676852" y="541785"/>
                          <a:pt x="613791" y="522231"/>
                          <a:pt x="573322" y="475966"/>
                        </a:cubicBezTo>
                        <a:lnTo>
                          <a:pt x="569508" y="471665"/>
                        </a:lnTo>
                        <a:lnTo>
                          <a:pt x="574810" y="464447"/>
                        </a:lnTo>
                        <a:cubicBezTo>
                          <a:pt x="578349" y="459843"/>
                          <a:pt x="578073" y="453363"/>
                          <a:pt x="574154" y="449077"/>
                        </a:cubicBezTo>
                        <a:cubicBezTo>
                          <a:pt x="569711" y="444495"/>
                          <a:pt x="562395" y="444381"/>
                          <a:pt x="557813" y="448824"/>
                        </a:cubicBezTo>
                        <a:cubicBezTo>
                          <a:pt x="557348" y="449273"/>
                          <a:pt x="556924" y="449761"/>
                          <a:pt x="556541" y="450281"/>
                        </a:cubicBezTo>
                        <a:lnTo>
                          <a:pt x="543648" y="468134"/>
                        </a:lnTo>
                        <a:cubicBezTo>
                          <a:pt x="543648" y="468134"/>
                          <a:pt x="537961" y="476615"/>
                          <a:pt x="537251" y="477806"/>
                        </a:cubicBezTo>
                        <a:cubicBezTo>
                          <a:pt x="537251" y="477806"/>
                          <a:pt x="536711" y="478556"/>
                          <a:pt x="536442" y="478917"/>
                        </a:cubicBezTo>
                        <a:cubicBezTo>
                          <a:pt x="507081" y="519184"/>
                          <a:pt x="460291" y="543052"/>
                          <a:pt x="410457" y="543182"/>
                        </a:cubicBezTo>
                        <a:cubicBezTo>
                          <a:pt x="386247" y="543193"/>
                          <a:pt x="362375" y="537506"/>
                          <a:pt x="340770" y="526583"/>
                        </a:cubicBezTo>
                        <a:cubicBezTo>
                          <a:pt x="340770" y="526583"/>
                          <a:pt x="333884" y="523712"/>
                          <a:pt x="327032" y="520227"/>
                        </a:cubicBezTo>
                        <a:cubicBezTo>
                          <a:pt x="323482" y="518424"/>
                          <a:pt x="319509" y="516058"/>
                          <a:pt x="319509" y="516058"/>
                        </a:cubicBezTo>
                        <a:lnTo>
                          <a:pt x="312690" y="511953"/>
                        </a:lnTo>
                        <a:cubicBezTo>
                          <a:pt x="307782" y="508848"/>
                          <a:pt x="301355" y="509709"/>
                          <a:pt x="297436" y="513995"/>
                        </a:cubicBezTo>
                        <a:cubicBezTo>
                          <a:pt x="293272" y="518840"/>
                          <a:pt x="293823" y="526143"/>
                          <a:pt x="298668" y="530308"/>
                        </a:cubicBezTo>
                        <a:cubicBezTo>
                          <a:pt x="299160" y="530731"/>
                          <a:pt x="299687" y="531111"/>
                          <a:pt x="300243" y="531446"/>
                        </a:cubicBezTo>
                        <a:lnTo>
                          <a:pt x="309646" y="537109"/>
                        </a:lnTo>
                        <a:lnTo>
                          <a:pt x="309490" y="537440"/>
                        </a:lnTo>
                        <a:cubicBezTo>
                          <a:pt x="274360" y="612559"/>
                          <a:pt x="184986" y="644976"/>
                          <a:pt x="109868" y="609845"/>
                        </a:cubicBezTo>
                        <a:cubicBezTo>
                          <a:pt x="34749" y="574715"/>
                          <a:pt x="2333" y="485341"/>
                          <a:pt x="37463" y="410222"/>
                        </a:cubicBezTo>
                        <a:cubicBezTo>
                          <a:pt x="55659" y="371314"/>
                          <a:pt x="89646" y="342062"/>
                          <a:pt x="130830" y="329862"/>
                        </a:cubicBezTo>
                        <a:lnTo>
                          <a:pt x="139646" y="327250"/>
                        </a:lnTo>
                        <a:lnTo>
                          <a:pt x="153383" y="342570"/>
                        </a:lnTo>
                        <a:cubicBezTo>
                          <a:pt x="157477" y="347139"/>
                          <a:pt x="164428" y="347712"/>
                          <a:pt x="169215" y="343875"/>
                        </a:cubicBezTo>
                        <a:cubicBezTo>
                          <a:pt x="174227" y="339440"/>
                          <a:pt x="174695" y="331780"/>
                          <a:pt x="170259" y="326768"/>
                        </a:cubicBezTo>
                        <a:cubicBezTo>
                          <a:pt x="170196" y="326696"/>
                          <a:pt x="170132" y="326625"/>
                          <a:pt x="170067" y="326555"/>
                        </a:cubicBezTo>
                        <a:lnTo>
                          <a:pt x="149843" y="303999"/>
                        </a:lnTo>
                        <a:lnTo>
                          <a:pt x="144884" y="296874"/>
                        </a:lnTo>
                        <a:cubicBezTo>
                          <a:pt x="131891" y="278681"/>
                          <a:pt x="123964" y="257363"/>
                          <a:pt x="121917" y="235101"/>
                        </a:cubicBezTo>
                        <a:cubicBezTo>
                          <a:pt x="116626" y="168197"/>
                          <a:pt x="166573" y="109672"/>
                          <a:pt x="233477" y="104381"/>
                        </a:cubicBezTo>
                        <a:cubicBezTo>
                          <a:pt x="243654" y="103575"/>
                          <a:pt x="253892" y="104056"/>
                          <a:pt x="263949" y="105812"/>
                        </a:cubicBezTo>
                        <a:cubicBezTo>
                          <a:pt x="280908" y="108913"/>
                          <a:pt x="297035" y="115515"/>
                          <a:pt x="311300" y="125197"/>
                        </a:cubicBezTo>
                        <a:lnTo>
                          <a:pt x="317772" y="129473"/>
                        </a:lnTo>
                        <a:lnTo>
                          <a:pt x="315631" y="149907"/>
                        </a:lnTo>
                        <a:cubicBezTo>
                          <a:pt x="314886" y="156249"/>
                          <a:pt x="319378" y="162010"/>
                          <a:pt x="325710" y="162831"/>
                        </a:cubicBezTo>
                        <a:cubicBezTo>
                          <a:pt x="326177" y="162883"/>
                          <a:pt x="326646" y="162910"/>
                          <a:pt x="327117" y="162912"/>
                        </a:cubicBezTo>
                        <a:cubicBezTo>
                          <a:pt x="333026" y="162904"/>
                          <a:pt x="337977" y="158440"/>
                          <a:pt x="338594" y="152563"/>
                        </a:cubicBezTo>
                        <a:lnTo>
                          <a:pt x="341766" y="122345"/>
                        </a:lnTo>
                        <a:lnTo>
                          <a:pt x="344104" y="113059"/>
                        </a:lnTo>
                        <a:cubicBezTo>
                          <a:pt x="355730" y="64700"/>
                          <a:pt x="396522" y="28884"/>
                          <a:pt x="445977" y="23610"/>
                        </a:cubicBezTo>
                        <a:cubicBezTo>
                          <a:pt x="489100" y="19557"/>
                          <a:pt x="530851" y="40039"/>
                          <a:pt x="554039" y="76622"/>
                        </a:cubicBezTo>
                        <a:lnTo>
                          <a:pt x="554189" y="76853"/>
                        </a:lnTo>
                        <a:lnTo>
                          <a:pt x="538682" y="86480"/>
                        </a:lnTo>
                        <a:cubicBezTo>
                          <a:pt x="533429" y="89587"/>
                          <a:pt x="531344" y="96140"/>
                          <a:pt x="533835" y="101711"/>
                        </a:cubicBezTo>
                        <a:cubicBezTo>
                          <a:pt x="536634" y="107447"/>
                          <a:pt x="543553" y="109829"/>
                          <a:pt x="549290" y="107029"/>
                        </a:cubicBezTo>
                        <a:cubicBezTo>
                          <a:pt x="549641" y="106857"/>
                          <a:pt x="549984" y="106668"/>
                          <a:pt x="550317" y="106461"/>
                        </a:cubicBezTo>
                        <a:lnTo>
                          <a:pt x="578284" y="88355"/>
                        </a:lnTo>
                        <a:cubicBezTo>
                          <a:pt x="579409" y="87656"/>
                          <a:pt x="583781" y="84916"/>
                          <a:pt x="583781" y="84916"/>
                        </a:cubicBezTo>
                        <a:cubicBezTo>
                          <a:pt x="638794" y="52843"/>
                          <a:pt x="709392" y="71439"/>
                          <a:pt x="741466" y="126452"/>
                        </a:cubicBezTo>
                        <a:cubicBezTo>
                          <a:pt x="751812" y="144197"/>
                          <a:pt x="757228" y="164383"/>
                          <a:pt x="757158" y="184924"/>
                        </a:cubicBezTo>
                        <a:cubicBezTo>
                          <a:pt x="757158" y="188642"/>
                          <a:pt x="756961" y="192518"/>
                          <a:pt x="756580" y="196445"/>
                        </a:cubicBezTo>
                        <a:lnTo>
                          <a:pt x="755017" y="212265"/>
                        </a:lnTo>
                        <a:cubicBezTo>
                          <a:pt x="755013" y="212314"/>
                          <a:pt x="755038" y="212359"/>
                          <a:pt x="755081" y="212381"/>
                        </a:cubicBezTo>
                        <a:lnTo>
                          <a:pt x="769328" y="219430"/>
                        </a:lnTo>
                        <a:cubicBezTo>
                          <a:pt x="804995" y="237171"/>
                          <a:pt x="833084" y="267159"/>
                          <a:pt x="848458" y="303910"/>
                        </a:cubicBezTo>
                        <a:lnTo>
                          <a:pt x="840759" y="301973"/>
                        </a:lnTo>
                        <a:cubicBezTo>
                          <a:pt x="835157" y="300429"/>
                          <a:pt x="829253" y="303119"/>
                          <a:pt x="826744" y="308360"/>
                        </a:cubicBezTo>
                        <a:cubicBezTo>
                          <a:pt x="824170" y="314201"/>
                          <a:pt x="826818" y="321022"/>
                          <a:pt x="832659" y="323596"/>
                        </a:cubicBezTo>
                        <a:cubicBezTo>
                          <a:pt x="833255" y="323859"/>
                          <a:pt x="833873" y="324071"/>
                          <a:pt x="834506" y="324230"/>
                        </a:cubicBezTo>
                        <a:lnTo>
                          <a:pt x="874938" y="334400"/>
                        </a:lnTo>
                        <a:cubicBezTo>
                          <a:pt x="932855" y="361144"/>
                          <a:pt x="958125" y="429776"/>
                          <a:pt x="931380" y="487693"/>
                        </a:cubicBezTo>
                        <a:cubicBezTo>
                          <a:pt x="914868" y="523450"/>
                          <a:pt x="881277" y="548329"/>
                          <a:pt x="842260" y="553698"/>
                        </a:cubicBezTo>
                        <a:close/>
                      </a:path>
                    </a:pathLst>
                  </a:custGeom>
                  <a:solidFill>
                    <a:srgbClr val="000000"/>
                  </a:solidFill>
                  <a:ln w="11509" cap="flat">
                    <a:noFill/>
                    <a:prstDash val="solid"/>
                    <a:miter/>
                  </a:ln>
                </p:spPr>
                <p:txBody>
                  <a:bodyPr rtlCol="0" anchor="ctr"/>
                  <a:lstStyle/>
                  <a:p>
                    <a:endParaRPr lang="es-CO"/>
                  </a:p>
                </p:txBody>
              </p:sp>
            </p:grpSp>
            <p:grpSp>
              <p:nvGrpSpPr>
                <p:cNvPr id="113" name="Grupo 112">
                  <a:extLst>
                    <a:ext uri="{FF2B5EF4-FFF2-40B4-BE49-F238E27FC236}">
                      <a16:creationId xmlns:a16="http://schemas.microsoft.com/office/drawing/2014/main" id="{A3CAB569-72CF-40DC-B9F0-3070758AE6F2}"/>
                    </a:ext>
                  </a:extLst>
                </p:cNvPr>
                <p:cNvGrpSpPr/>
                <p:nvPr/>
              </p:nvGrpSpPr>
              <p:grpSpPr>
                <a:xfrm>
                  <a:off x="125191" y="2767120"/>
                  <a:ext cx="792000" cy="792000"/>
                  <a:chOff x="327509" y="259337"/>
                  <a:chExt cx="1656000" cy="1656000"/>
                </a:xfrm>
              </p:grpSpPr>
              <p:pic>
                <p:nvPicPr>
                  <p:cNvPr id="143" name="Gráfico 142" descr="Árbol de hojas podridas con relleno sólido">
                    <a:extLst>
                      <a:ext uri="{FF2B5EF4-FFF2-40B4-BE49-F238E27FC236}">
                        <a16:creationId xmlns:a16="http://schemas.microsoft.com/office/drawing/2014/main" id="{C2F82B18-6EF0-48BB-A6FB-2D70F351243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7509" y="259337"/>
                    <a:ext cx="1656000" cy="1656000"/>
                  </a:xfrm>
                  <a:prstGeom prst="rect">
                    <a:avLst/>
                  </a:prstGeom>
                </p:spPr>
              </p:pic>
              <p:sp>
                <p:nvSpPr>
                  <p:cNvPr id="144" name="Gráfico 14" descr="Árbol de hojas podridas contorno">
                    <a:extLst>
                      <a:ext uri="{FF2B5EF4-FFF2-40B4-BE49-F238E27FC236}">
                        <a16:creationId xmlns:a16="http://schemas.microsoft.com/office/drawing/2014/main" id="{292AD517-4DB7-412C-BC98-CA5F12A4468E}"/>
                      </a:ext>
                    </a:extLst>
                  </p:cNvPr>
                  <p:cNvSpPr/>
                  <p:nvPr/>
                </p:nvSpPr>
                <p:spPr>
                  <a:xfrm>
                    <a:off x="412573" y="341970"/>
                    <a:ext cx="1512000" cy="1512000"/>
                  </a:xfrm>
                  <a:custGeom>
                    <a:avLst/>
                    <a:gdLst>
                      <a:gd name="connsiteX0" fmla="*/ 875244 w 965170"/>
                      <a:gd name="connsiteY0" fmla="*/ 309473 h 982339"/>
                      <a:gd name="connsiteX1" fmla="*/ 779644 w 965170"/>
                      <a:gd name="connsiteY1" fmla="*/ 198751 h 982339"/>
                      <a:gd name="connsiteX2" fmla="*/ 779582 w 965170"/>
                      <a:gd name="connsiteY2" fmla="*/ 198642 h 982339"/>
                      <a:gd name="connsiteX3" fmla="*/ 780276 w 965170"/>
                      <a:gd name="connsiteY3" fmla="*/ 184924 h 982339"/>
                      <a:gd name="connsiteX4" fmla="*/ 641815 w 965170"/>
                      <a:gd name="connsiteY4" fmla="*/ 46241 h 982339"/>
                      <a:gd name="connsiteX5" fmla="*/ 573515 w 965170"/>
                      <a:gd name="connsiteY5" fmla="*/ 64180 h 982339"/>
                      <a:gd name="connsiteX6" fmla="*/ 382373 w 965170"/>
                      <a:gd name="connsiteY6" fmla="*/ 21642 h 982339"/>
                      <a:gd name="connsiteX7" fmla="*/ 322367 w 965170"/>
                      <a:gd name="connsiteY7" fmla="*/ 104811 h 982339"/>
                      <a:gd name="connsiteX8" fmla="*/ 122330 w 965170"/>
                      <a:gd name="connsiteY8" fmla="*/ 145698 h 982339"/>
                      <a:gd name="connsiteX9" fmla="*/ 124264 w 965170"/>
                      <a:gd name="connsiteY9" fmla="*/ 307701 h 982339"/>
                      <a:gd name="connsiteX10" fmla="*/ 7136 w 965170"/>
                      <a:gd name="connsiteY10" fmla="*/ 522954 h 982339"/>
                      <a:gd name="connsiteX11" fmla="*/ 222389 w 965170"/>
                      <a:gd name="connsiteY11" fmla="*/ 640082 h 982339"/>
                      <a:gd name="connsiteX12" fmla="*/ 240847 w 965170"/>
                      <a:gd name="connsiteY12" fmla="*/ 633477 h 982339"/>
                      <a:gd name="connsiteX13" fmla="*/ 273887 w 965170"/>
                      <a:gd name="connsiteY13" fmla="*/ 659279 h 982339"/>
                      <a:gd name="connsiteX14" fmla="*/ 334238 w 965170"/>
                      <a:gd name="connsiteY14" fmla="*/ 708480 h 982339"/>
                      <a:gd name="connsiteX15" fmla="*/ 344959 w 965170"/>
                      <a:gd name="connsiteY15" fmla="*/ 717914 h 982339"/>
                      <a:gd name="connsiteX16" fmla="*/ 398900 w 965170"/>
                      <a:gd name="connsiteY16" fmla="*/ 836568 h 982339"/>
                      <a:gd name="connsiteX17" fmla="*/ 398900 w 965170"/>
                      <a:gd name="connsiteY17" fmla="*/ 924553 h 982339"/>
                      <a:gd name="connsiteX18" fmla="*/ 364230 w 965170"/>
                      <a:gd name="connsiteY18" fmla="*/ 959223 h 982339"/>
                      <a:gd name="connsiteX19" fmla="*/ 341736 w 965170"/>
                      <a:gd name="connsiteY19" fmla="*/ 959223 h 982339"/>
                      <a:gd name="connsiteX20" fmla="*/ 329717 w 965170"/>
                      <a:gd name="connsiteY20" fmla="*/ 968838 h 982339"/>
                      <a:gd name="connsiteX21" fmla="*/ 339185 w 965170"/>
                      <a:gd name="connsiteY21" fmla="*/ 982173 h 982339"/>
                      <a:gd name="connsiteX22" fmla="*/ 341117 w 965170"/>
                      <a:gd name="connsiteY22" fmla="*/ 982336 h 982339"/>
                      <a:gd name="connsiteX23" fmla="*/ 560074 w 965170"/>
                      <a:gd name="connsiteY23" fmla="*/ 982336 h 982339"/>
                      <a:gd name="connsiteX24" fmla="*/ 572093 w 965170"/>
                      <a:gd name="connsiteY24" fmla="*/ 972721 h 982339"/>
                      <a:gd name="connsiteX25" fmla="*/ 562625 w 965170"/>
                      <a:gd name="connsiteY25" fmla="*/ 959386 h 982339"/>
                      <a:gd name="connsiteX26" fmla="*/ 560694 w 965170"/>
                      <a:gd name="connsiteY26" fmla="*/ 959223 h 982339"/>
                      <a:gd name="connsiteX27" fmla="*/ 537580 w 965170"/>
                      <a:gd name="connsiteY27" fmla="*/ 959223 h 982339"/>
                      <a:gd name="connsiteX28" fmla="*/ 502910 w 965170"/>
                      <a:gd name="connsiteY28" fmla="*/ 924553 h 982339"/>
                      <a:gd name="connsiteX29" fmla="*/ 502910 w 965170"/>
                      <a:gd name="connsiteY29" fmla="*/ 825530 h 982339"/>
                      <a:gd name="connsiteX30" fmla="*/ 571127 w 965170"/>
                      <a:gd name="connsiteY30" fmla="*/ 716030 h 982339"/>
                      <a:gd name="connsiteX31" fmla="*/ 745864 w 965170"/>
                      <a:gd name="connsiteY31" fmla="*/ 594645 h 982339"/>
                      <a:gd name="connsiteX32" fmla="*/ 771199 w 965170"/>
                      <a:gd name="connsiteY32" fmla="*/ 566258 h 982339"/>
                      <a:gd name="connsiteX33" fmla="*/ 953600 w 965170"/>
                      <a:gd name="connsiteY33" fmla="*/ 494569 h 982339"/>
                      <a:gd name="connsiteX34" fmla="*/ 881910 w 965170"/>
                      <a:gd name="connsiteY34" fmla="*/ 312168 h 982339"/>
                      <a:gd name="connsiteX35" fmla="*/ 875247 w 965170"/>
                      <a:gd name="connsiteY35" fmla="*/ 309468 h 982339"/>
                      <a:gd name="connsiteX36" fmla="*/ 728587 w 965170"/>
                      <a:gd name="connsiteY36" fmla="*/ 579285 h 982339"/>
                      <a:gd name="connsiteX37" fmla="*/ 560835 w 965170"/>
                      <a:gd name="connsiteY37" fmla="*/ 695331 h 982339"/>
                      <a:gd name="connsiteX38" fmla="*/ 479797 w 965170"/>
                      <a:gd name="connsiteY38" fmla="*/ 825530 h 982339"/>
                      <a:gd name="connsiteX39" fmla="*/ 479797 w 965170"/>
                      <a:gd name="connsiteY39" fmla="*/ 924553 h 982339"/>
                      <a:gd name="connsiteX40" fmla="*/ 491649 w 965170"/>
                      <a:gd name="connsiteY40" fmla="*/ 959223 h 982339"/>
                      <a:gd name="connsiteX41" fmla="*/ 410161 w 965170"/>
                      <a:gd name="connsiteY41" fmla="*/ 959223 h 982339"/>
                      <a:gd name="connsiteX42" fmla="*/ 422013 w 965170"/>
                      <a:gd name="connsiteY42" fmla="*/ 924553 h 982339"/>
                      <a:gd name="connsiteX43" fmla="*/ 422013 w 965170"/>
                      <a:gd name="connsiteY43" fmla="*/ 836568 h 982339"/>
                      <a:gd name="connsiteX44" fmla="*/ 360195 w 965170"/>
                      <a:gd name="connsiteY44" fmla="*/ 700534 h 982339"/>
                      <a:gd name="connsiteX45" fmla="*/ 349524 w 965170"/>
                      <a:gd name="connsiteY45" fmla="*/ 691145 h 982339"/>
                      <a:gd name="connsiteX46" fmla="*/ 287745 w 965170"/>
                      <a:gd name="connsiteY46" fmla="*/ 640787 h 982339"/>
                      <a:gd name="connsiteX47" fmla="*/ 263499 w 965170"/>
                      <a:gd name="connsiteY47" fmla="*/ 621842 h 982339"/>
                      <a:gd name="connsiteX48" fmla="*/ 286776 w 965170"/>
                      <a:gd name="connsiteY48" fmla="*/ 604928 h 982339"/>
                      <a:gd name="connsiteX49" fmla="*/ 390487 w 965170"/>
                      <a:gd name="connsiteY49" fmla="*/ 686320 h 982339"/>
                      <a:gd name="connsiteX50" fmla="*/ 410457 w 965170"/>
                      <a:gd name="connsiteY50" fmla="*/ 707538 h 982339"/>
                      <a:gd name="connsiteX51" fmla="*/ 410457 w 965170"/>
                      <a:gd name="connsiteY51" fmla="*/ 678395 h 982339"/>
                      <a:gd name="connsiteX52" fmla="*/ 390056 w 965170"/>
                      <a:gd name="connsiteY52" fmla="*/ 565068 h 982339"/>
                      <a:gd name="connsiteX53" fmla="*/ 410457 w 965170"/>
                      <a:gd name="connsiteY53" fmla="*/ 566295 h 982339"/>
                      <a:gd name="connsiteX54" fmla="*/ 426383 w 965170"/>
                      <a:gd name="connsiteY54" fmla="*/ 565510 h 982339"/>
                      <a:gd name="connsiteX55" fmla="*/ 442898 w 965170"/>
                      <a:gd name="connsiteY55" fmla="*/ 640476 h 982339"/>
                      <a:gd name="connsiteX56" fmla="*/ 449314 w 965170"/>
                      <a:gd name="connsiteY56" fmla="*/ 694018 h 982339"/>
                      <a:gd name="connsiteX57" fmla="*/ 465402 w 965170"/>
                      <a:gd name="connsiteY57" fmla="*/ 642547 h 982339"/>
                      <a:gd name="connsiteX58" fmla="*/ 510682 w 965170"/>
                      <a:gd name="connsiteY58" fmla="*/ 535491 h 982339"/>
                      <a:gd name="connsiteX59" fmla="*/ 556021 w 965170"/>
                      <a:gd name="connsiteY59" fmla="*/ 491292 h 982339"/>
                      <a:gd name="connsiteX60" fmla="*/ 570121 w 965170"/>
                      <a:gd name="connsiteY60" fmla="*/ 505566 h 982339"/>
                      <a:gd name="connsiteX61" fmla="*/ 491894 w 965170"/>
                      <a:gd name="connsiteY61" fmla="*/ 678370 h 982339"/>
                      <a:gd name="connsiteX62" fmla="*/ 480998 w 965170"/>
                      <a:gd name="connsiteY62" fmla="*/ 712740 h 982339"/>
                      <a:gd name="connsiteX63" fmla="*/ 509844 w 965170"/>
                      <a:gd name="connsiteY63" fmla="*/ 691108 h 982339"/>
                      <a:gd name="connsiteX64" fmla="*/ 612089 w 965170"/>
                      <a:gd name="connsiteY64" fmla="*/ 634418 h 982339"/>
                      <a:gd name="connsiteX65" fmla="*/ 709566 w 965170"/>
                      <a:gd name="connsiteY65" fmla="*/ 554215 h 982339"/>
                      <a:gd name="connsiteX66" fmla="*/ 741936 w 965170"/>
                      <a:gd name="connsiteY66" fmla="*/ 548974 h 982339"/>
                      <a:gd name="connsiteX67" fmla="*/ 742030 w 965170"/>
                      <a:gd name="connsiteY67" fmla="*/ 548994 h 982339"/>
                      <a:gd name="connsiteX68" fmla="*/ 750351 w 965170"/>
                      <a:gd name="connsiteY68" fmla="*/ 554900 h 982339"/>
                      <a:gd name="connsiteX69" fmla="*/ 329686 w 965170"/>
                      <a:gd name="connsiteY69" fmla="*/ 548670 h 982339"/>
                      <a:gd name="connsiteX70" fmla="*/ 330369 w 965170"/>
                      <a:gd name="connsiteY70" fmla="*/ 547140 h 982339"/>
                      <a:gd name="connsiteX71" fmla="*/ 336936 w 965170"/>
                      <a:gd name="connsiteY71" fmla="*/ 550153 h 982339"/>
                      <a:gd name="connsiteX72" fmla="*/ 361618 w 965170"/>
                      <a:gd name="connsiteY72" fmla="*/ 559191 h 982339"/>
                      <a:gd name="connsiteX73" fmla="*/ 362452 w 965170"/>
                      <a:gd name="connsiteY73" fmla="*/ 559405 h 982339"/>
                      <a:gd name="connsiteX74" fmla="*/ 386072 w 965170"/>
                      <a:gd name="connsiteY74" fmla="*/ 649641 h 982339"/>
                      <a:gd name="connsiteX75" fmla="*/ 303609 w 965170"/>
                      <a:gd name="connsiteY75" fmla="*/ 588171 h 982339"/>
                      <a:gd name="connsiteX76" fmla="*/ 329686 w 965170"/>
                      <a:gd name="connsiteY76" fmla="*/ 548670 h 982339"/>
                      <a:gd name="connsiteX77" fmla="*/ 449506 w 965170"/>
                      <a:gd name="connsiteY77" fmla="*/ 561928 h 982339"/>
                      <a:gd name="connsiteX78" fmla="*/ 475424 w 965170"/>
                      <a:gd name="connsiteY78" fmla="*/ 554069 h 982339"/>
                      <a:gd name="connsiteX79" fmla="*/ 458281 w 965170"/>
                      <a:gd name="connsiteY79" fmla="*/ 593503 h 982339"/>
                      <a:gd name="connsiteX80" fmla="*/ 449506 w 965170"/>
                      <a:gd name="connsiteY80" fmla="*/ 561928 h 982339"/>
                      <a:gd name="connsiteX81" fmla="*/ 680440 w 965170"/>
                      <a:gd name="connsiteY81" fmla="*/ 553860 h 982339"/>
                      <a:gd name="connsiteX82" fmla="*/ 601898 w 965170"/>
                      <a:gd name="connsiteY82" fmla="*/ 613678 h 982339"/>
                      <a:gd name="connsiteX83" fmla="*/ 524280 w 965170"/>
                      <a:gd name="connsiteY83" fmla="*/ 653974 h 982339"/>
                      <a:gd name="connsiteX84" fmla="*/ 588102 w 965170"/>
                      <a:gd name="connsiteY84" fmla="*/ 519925 h 982339"/>
                      <a:gd name="connsiteX85" fmla="*/ 680440 w 965170"/>
                      <a:gd name="connsiteY85" fmla="*/ 553860 h 982339"/>
                      <a:gd name="connsiteX86" fmla="*/ 842260 w 965170"/>
                      <a:gd name="connsiteY86" fmla="*/ 553698 h 982339"/>
                      <a:gd name="connsiteX87" fmla="*/ 756101 w 965170"/>
                      <a:gd name="connsiteY87" fmla="*/ 530650 h 982339"/>
                      <a:gd name="connsiteX88" fmla="*/ 747291 w 965170"/>
                      <a:gd name="connsiteY88" fmla="*/ 523858 h 982339"/>
                      <a:gd name="connsiteX89" fmla="*/ 747191 w 965170"/>
                      <a:gd name="connsiteY89" fmla="*/ 523837 h 982339"/>
                      <a:gd name="connsiteX90" fmla="*/ 736397 w 965170"/>
                      <a:gd name="connsiteY90" fmla="*/ 526530 h 982339"/>
                      <a:gd name="connsiteX91" fmla="*/ 573322 w 965170"/>
                      <a:gd name="connsiteY91" fmla="*/ 475966 h 982339"/>
                      <a:gd name="connsiteX92" fmla="*/ 569508 w 965170"/>
                      <a:gd name="connsiteY92" fmla="*/ 471665 h 982339"/>
                      <a:gd name="connsiteX93" fmla="*/ 574810 w 965170"/>
                      <a:gd name="connsiteY93" fmla="*/ 464447 h 982339"/>
                      <a:gd name="connsiteX94" fmla="*/ 574154 w 965170"/>
                      <a:gd name="connsiteY94" fmla="*/ 449077 h 982339"/>
                      <a:gd name="connsiteX95" fmla="*/ 557813 w 965170"/>
                      <a:gd name="connsiteY95" fmla="*/ 448824 h 982339"/>
                      <a:gd name="connsiteX96" fmla="*/ 556541 w 965170"/>
                      <a:gd name="connsiteY96" fmla="*/ 450281 h 982339"/>
                      <a:gd name="connsiteX97" fmla="*/ 543648 w 965170"/>
                      <a:gd name="connsiteY97" fmla="*/ 468134 h 982339"/>
                      <a:gd name="connsiteX98" fmla="*/ 537251 w 965170"/>
                      <a:gd name="connsiteY98" fmla="*/ 477806 h 982339"/>
                      <a:gd name="connsiteX99" fmla="*/ 536442 w 965170"/>
                      <a:gd name="connsiteY99" fmla="*/ 478917 h 982339"/>
                      <a:gd name="connsiteX100" fmla="*/ 410457 w 965170"/>
                      <a:gd name="connsiteY100" fmla="*/ 543182 h 982339"/>
                      <a:gd name="connsiteX101" fmla="*/ 340770 w 965170"/>
                      <a:gd name="connsiteY101" fmla="*/ 526583 h 982339"/>
                      <a:gd name="connsiteX102" fmla="*/ 327032 w 965170"/>
                      <a:gd name="connsiteY102" fmla="*/ 520227 h 982339"/>
                      <a:gd name="connsiteX103" fmla="*/ 319509 w 965170"/>
                      <a:gd name="connsiteY103" fmla="*/ 516058 h 982339"/>
                      <a:gd name="connsiteX104" fmla="*/ 312690 w 965170"/>
                      <a:gd name="connsiteY104" fmla="*/ 511953 h 982339"/>
                      <a:gd name="connsiteX105" fmla="*/ 297436 w 965170"/>
                      <a:gd name="connsiteY105" fmla="*/ 513995 h 982339"/>
                      <a:gd name="connsiteX106" fmla="*/ 298668 w 965170"/>
                      <a:gd name="connsiteY106" fmla="*/ 530308 h 982339"/>
                      <a:gd name="connsiteX107" fmla="*/ 300243 w 965170"/>
                      <a:gd name="connsiteY107" fmla="*/ 531446 h 982339"/>
                      <a:gd name="connsiteX108" fmla="*/ 309646 w 965170"/>
                      <a:gd name="connsiteY108" fmla="*/ 537109 h 982339"/>
                      <a:gd name="connsiteX109" fmla="*/ 309490 w 965170"/>
                      <a:gd name="connsiteY109" fmla="*/ 537440 h 982339"/>
                      <a:gd name="connsiteX110" fmla="*/ 109868 w 965170"/>
                      <a:gd name="connsiteY110" fmla="*/ 609845 h 982339"/>
                      <a:gd name="connsiteX111" fmla="*/ 37463 w 965170"/>
                      <a:gd name="connsiteY111" fmla="*/ 410222 h 982339"/>
                      <a:gd name="connsiteX112" fmla="*/ 130830 w 965170"/>
                      <a:gd name="connsiteY112" fmla="*/ 329862 h 982339"/>
                      <a:gd name="connsiteX113" fmla="*/ 139646 w 965170"/>
                      <a:gd name="connsiteY113" fmla="*/ 327250 h 982339"/>
                      <a:gd name="connsiteX114" fmla="*/ 153383 w 965170"/>
                      <a:gd name="connsiteY114" fmla="*/ 342570 h 982339"/>
                      <a:gd name="connsiteX115" fmla="*/ 169215 w 965170"/>
                      <a:gd name="connsiteY115" fmla="*/ 343875 h 982339"/>
                      <a:gd name="connsiteX116" fmla="*/ 170259 w 965170"/>
                      <a:gd name="connsiteY116" fmla="*/ 326768 h 982339"/>
                      <a:gd name="connsiteX117" fmla="*/ 170067 w 965170"/>
                      <a:gd name="connsiteY117" fmla="*/ 326555 h 982339"/>
                      <a:gd name="connsiteX118" fmla="*/ 149843 w 965170"/>
                      <a:gd name="connsiteY118" fmla="*/ 303999 h 982339"/>
                      <a:gd name="connsiteX119" fmla="*/ 144884 w 965170"/>
                      <a:gd name="connsiteY119" fmla="*/ 296874 h 982339"/>
                      <a:gd name="connsiteX120" fmla="*/ 121917 w 965170"/>
                      <a:gd name="connsiteY120" fmla="*/ 235101 h 982339"/>
                      <a:gd name="connsiteX121" fmla="*/ 233477 w 965170"/>
                      <a:gd name="connsiteY121" fmla="*/ 104381 h 982339"/>
                      <a:gd name="connsiteX122" fmla="*/ 263949 w 965170"/>
                      <a:gd name="connsiteY122" fmla="*/ 105812 h 982339"/>
                      <a:gd name="connsiteX123" fmla="*/ 311300 w 965170"/>
                      <a:gd name="connsiteY123" fmla="*/ 125197 h 982339"/>
                      <a:gd name="connsiteX124" fmla="*/ 317772 w 965170"/>
                      <a:gd name="connsiteY124" fmla="*/ 129473 h 982339"/>
                      <a:gd name="connsiteX125" fmla="*/ 315631 w 965170"/>
                      <a:gd name="connsiteY125" fmla="*/ 149907 h 982339"/>
                      <a:gd name="connsiteX126" fmla="*/ 325710 w 965170"/>
                      <a:gd name="connsiteY126" fmla="*/ 162831 h 982339"/>
                      <a:gd name="connsiteX127" fmla="*/ 327117 w 965170"/>
                      <a:gd name="connsiteY127" fmla="*/ 162912 h 982339"/>
                      <a:gd name="connsiteX128" fmla="*/ 338594 w 965170"/>
                      <a:gd name="connsiteY128" fmla="*/ 152563 h 982339"/>
                      <a:gd name="connsiteX129" fmla="*/ 341766 w 965170"/>
                      <a:gd name="connsiteY129" fmla="*/ 122345 h 982339"/>
                      <a:gd name="connsiteX130" fmla="*/ 344104 w 965170"/>
                      <a:gd name="connsiteY130" fmla="*/ 113059 h 982339"/>
                      <a:gd name="connsiteX131" fmla="*/ 445977 w 965170"/>
                      <a:gd name="connsiteY131" fmla="*/ 23610 h 982339"/>
                      <a:gd name="connsiteX132" fmla="*/ 554039 w 965170"/>
                      <a:gd name="connsiteY132" fmla="*/ 76622 h 982339"/>
                      <a:gd name="connsiteX133" fmla="*/ 554189 w 965170"/>
                      <a:gd name="connsiteY133" fmla="*/ 76853 h 982339"/>
                      <a:gd name="connsiteX134" fmla="*/ 538682 w 965170"/>
                      <a:gd name="connsiteY134" fmla="*/ 86480 h 982339"/>
                      <a:gd name="connsiteX135" fmla="*/ 533835 w 965170"/>
                      <a:gd name="connsiteY135" fmla="*/ 101711 h 982339"/>
                      <a:gd name="connsiteX136" fmla="*/ 549290 w 965170"/>
                      <a:gd name="connsiteY136" fmla="*/ 107029 h 982339"/>
                      <a:gd name="connsiteX137" fmla="*/ 550317 w 965170"/>
                      <a:gd name="connsiteY137" fmla="*/ 106461 h 982339"/>
                      <a:gd name="connsiteX138" fmla="*/ 578284 w 965170"/>
                      <a:gd name="connsiteY138" fmla="*/ 88355 h 982339"/>
                      <a:gd name="connsiteX139" fmla="*/ 583781 w 965170"/>
                      <a:gd name="connsiteY139" fmla="*/ 84916 h 982339"/>
                      <a:gd name="connsiteX140" fmla="*/ 741466 w 965170"/>
                      <a:gd name="connsiteY140" fmla="*/ 126452 h 982339"/>
                      <a:gd name="connsiteX141" fmla="*/ 757158 w 965170"/>
                      <a:gd name="connsiteY141" fmla="*/ 184924 h 982339"/>
                      <a:gd name="connsiteX142" fmla="*/ 756580 w 965170"/>
                      <a:gd name="connsiteY142" fmla="*/ 196445 h 982339"/>
                      <a:gd name="connsiteX143" fmla="*/ 755017 w 965170"/>
                      <a:gd name="connsiteY143" fmla="*/ 212265 h 982339"/>
                      <a:gd name="connsiteX144" fmla="*/ 755081 w 965170"/>
                      <a:gd name="connsiteY144" fmla="*/ 212381 h 982339"/>
                      <a:gd name="connsiteX145" fmla="*/ 769328 w 965170"/>
                      <a:gd name="connsiteY145" fmla="*/ 219430 h 982339"/>
                      <a:gd name="connsiteX146" fmla="*/ 848458 w 965170"/>
                      <a:gd name="connsiteY146" fmla="*/ 303910 h 982339"/>
                      <a:gd name="connsiteX147" fmla="*/ 840759 w 965170"/>
                      <a:gd name="connsiteY147" fmla="*/ 301973 h 982339"/>
                      <a:gd name="connsiteX148" fmla="*/ 826744 w 965170"/>
                      <a:gd name="connsiteY148" fmla="*/ 308360 h 982339"/>
                      <a:gd name="connsiteX149" fmla="*/ 832659 w 965170"/>
                      <a:gd name="connsiteY149" fmla="*/ 323596 h 982339"/>
                      <a:gd name="connsiteX150" fmla="*/ 834506 w 965170"/>
                      <a:gd name="connsiteY150" fmla="*/ 324230 h 982339"/>
                      <a:gd name="connsiteX151" fmla="*/ 874938 w 965170"/>
                      <a:gd name="connsiteY151" fmla="*/ 334400 h 982339"/>
                      <a:gd name="connsiteX152" fmla="*/ 931380 w 965170"/>
                      <a:gd name="connsiteY152" fmla="*/ 487693 h 982339"/>
                      <a:gd name="connsiteX153" fmla="*/ 842260 w 965170"/>
                      <a:gd name="connsiteY153" fmla="*/ 553698 h 98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965170" h="982339">
                        <a:moveTo>
                          <a:pt x="875244" y="309473"/>
                        </a:moveTo>
                        <a:cubicBezTo>
                          <a:pt x="859620" y="261179"/>
                          <a:pt x="825143" y="221248"/>
                          <a:pt x="779644" y="198751"/>
                        </a:cubicBezTo>
                        <a:cubicBezTo>
                          <a:pt x="779602" y="198731"/>
                          <a:pt x="779578" y="198687"/>
                          <a:pt x="779582" y="198642"/>
                        </a:cubicBezTo>
                        <a:cubicBezTo>
                          <a:pt x="780026" y="194128"/>
                          <a:pt x="780276" y="189554"/>
                          <a:pt x="780276" y="184924"/>
                        </a:cubicBezTo>
                        <a:cubicBezTo>
                          <a:pt x="780337" y="108393"/>
                          <a:pt x="718346" y="46303"/>
                          <a:pt x="641815" y="46241"/>
                        </a:cubicBezTo>
                        <a:cubicBezTo>
                          <a:pt x="617881" y="46222"/>
                          <a:pt x="594350" y="52402"/>
                          <a:pt x="573515" y="64180"/>
                        </a:cubicBezTo>
                        <a:cubicBezTo>
                          <a:pt x="532479" y="-349"/>
                          <a:pt x="446902" y="-19394"/>
                          <a:pt x="382373" y="21642"/>
                        </a:cubicBezTo>
                        <a:cubicBezTo>
                          <a:pt x="352463" y="40662"/>
                          <a:pt x="330986" y="70430"/>
                          <a:pt x="322367" y="104811"/>
                        </a:cubicBezTo>
                        <a:cubicBezTo>
                          <a:pt x="255837" y="60863"/>
                          <a:pt x="166278" y="79169"/>
                          <a:pt x="122330" y="145698"/>
                        </a:cubicBezTo>
                        <a:cubicBezTo>
                          <a:pt x="89758" y="195006"/>
                          <a:pt x="90525" y="259185"/>
                          <a:pt x="124264" y="307701"/>
                        </a:cubicBezTo>
                        <a:cubicBezTo>
                          <a:pt x="32480" y="334797"/>
                          <a:pt x="-19960" y="431170"/>
                          <a:pt x="7136" y="522954"/>
                        </a:cubicBezTo>
                        <a:cubicBezTo>
                          <a:pt x="34232" y="614739"/>
                          <a:pt x="130604" y="667178"/>
                          <a:pt x="222389" y="640082"/>
                        </a:cubicBezTo>
                        <a:cubicBezTo>
                          <a:pt x="228662" y="638230"/>
                          <a:pt x="234824" y="636025"/>
                          <a:pt x="240847" y="633477"/>
                        </a:cubicBezTo>
                        <a:lnTo>
                          <a:pt x="273887" y="659279"/>
                        </a:lnTo>
                        <a:cubicBezTo>
                          <a:pt x="294897" y="674553"/>
                          <a:pt x="315045" y="690978"/>
                          <a:pt x="334238" y="708480"/>
                        </a:cubicBezTo>
                        <a:lnTo>
                          <a:pt x="344959" y="717914"/>
                        </a:lnTo>
                        <a:cubicBezTo>
                          <a:pt x="379191" y="747850"/>
                          <a:pt x="398850" y="791094"/>
                          <a:pt x="398900" y="836568"/>
                        </a:cubicBezTo>
                        <a:lnTo>
                          <a:pt x="398900" y="924553"/>
                        </a:lnTo>
                        <a:cubicBezTo>
                          <a:pt x="398900" y="943701"/>
                          <a:pt x="383378" y="959223"/>
                          <a:pt x="364230" y="959223"/>
                        </a:cubicBezTo>
                        <a:lnTo>
                          <a:pt x="341736" y="959223"/>
                        </a:lnTo>
                        <a:cubicBezTo>
                          <a:pt x="335930" y="959093"/>
                          <a:pt x="330865" y="963144"/>
                          <a:pt x="329717" y="968838"/>
                        </a:cubicBezTo>
                        <a:cubicBezTo>
                          <a:pt x="328649" y="975135"/>
                          <a:pt x="332888" y="981106"/>
                          <a:pt x="339185" y="982173"/>
                        </a:cubicBezTo>
                        <a:cubicBezTo>
                          <a:pt x="339823" y="982282"/>
                          <a:pt x="340469" y="982336"/>
                          <a:pt x="341117" y="982336"/>
                        </a:cubicBezTo>
                        <a:lnTo>
                          <a:pt x="560074" y="982336"/>
                        </a:lnTo>
                        <a:cubicBezTo>
                          <a:pt x="565880" y="982466"/>
                          <a:pt x="570946" y="978415"/>
                          <a:pt x="572093" y="972721"/>
                        </a:cubicBezTo>
                        <a:cubicBezTo>
                          <a:pt x="573161" y="966424"/>
                          <a:pt x="568922" y="960454"/>
                          <a:pt x="562625" y="959386"/>
                        </a:cubicBezTo>
                        <a:cubicBezTo>
                          <a:pt x="561987" y="959277"/>
                          <a:pt x="561341" y="959223"/>
                          <a:pt x="560694" y="959223"/>
                        </a:cubicBezTo>
                        <a:lnTo>
                          <a:pt x="537580" y="959223"/>
                        </a:lnTo>
                        <a:cubicBezTo>
                          <a:pt x="518432" y="959223"/>
                          <a:pt x="502910" y="943701"/>
                          <a:pt x="502910" y="924553"/>
                        </a:cubicBezTo>
                        <a:lnTo>
                          <a:pt x="502910" y="825530"/>
                        </a:lnTo>
                        <a:cubicBezTo>
                          <a:pt x="502856" y="778994"/>
                          <a:pt x="529331" y="736495"/>
                          <a:pt x="571127" y="716030"/>
                        </a:cubicBezTo>
                        <a:cubicBezTo>
                          <a:pt x="629216" y="687138"/>
                          <a:pt x="705638" y="640082"/>
                          <a:pt x="745864" y="594645"/>
                        </a:cubicBezTo>
                        <a:lnTo>
                          <a:pt x="771199" y="566258"/>
                        </a:lnTo>
                        <a:cubicBezTo>
                          <a:pt x="841364" y="596830"/>
                          <a:pt x="923027" y="564734"/>
                          <a:pt x="953600" y="494569"/>
                        </a:cubicBezTo>
                        <a:cubicBezTo>
                          <a:pt x="984172" y="424403"/>
                          <a:pt x="952074" y="342740"/>
                          <a:pt x="881910" y="312168"/>
                        </a:cubicBezTo>
                        <a:cubicBezTo>
                          <a:pt x="879713" y="311211"/>
                          <a:pt x="877491" y="310311"/>
                          <a:pt x="875247" y="309468"/>
                        </a:cubicBezTo>
                        <a:close/>
                        <a:moveTo>
                          <a:pt x="728587" y="579285"/>
                        </a:moveTo>
                        <a:cubicBezTo>
                          <a:pt x="690487" y="622323"/>
                          <a:pt x="614407" y="668697"/>
                          <a:pt x="560835" y="695331"/>
                        </a:cubicBezTo>
                        <a:cubicBezTo>
                          <a:pt x="511164" y="719683"/>
                          <a:pt x="479714" y="770212"/>
                          <a:pt x="479797" y="825530"/>
                        </a:cubicBezTo>
                        <a:lnTo>
                          <a:pt x="479797" y="924553"/>
                        </a:lnTo>
                        <a:cubicBezTo>
                          <a:pt x="479841" y="937097"/>
                          <a:pt x="484006" y="949277"/>
                          <a:pt x="491649" y="959223"/>
                        </a:cubicBezTo>
                        <a:lnTo>
                          <a:pt x="410161" y="959223"/>
                        </a:lnTo>
                        <a:cubicBezTo>
                          <a:pt x="417804" y="949277"/>
                          <a:pt x="421970" y="937097"/>
                          <a:pt x="422013" y="924553"/>
                        </a:cubicBezTo>
                        <a:lnTo>
                          <a:pt x="422013" y="836568"/>
                        </a:lnTo>
                        <a:cubicBezTo>
                          <a:pt x="421964" y="784436"/>
                          <a:pt x="399434" y="734858"/>
                          <a:pt x="360195" y="700534"/>
                        </a:cubicBezTo>
                        <a:lnTo>
                          <a:pt x="349524" y="691145"/>
                        </a:lnTo>
                        <a:cubicBezTo>
                          <a:pt x="329881" y="673227"/>
                          <a:pt x="309256" y="656414"/>
                          <a:pt x="287745" y="640787"/>
                        </a:cubicBezTo>
                        <a:lnTo>
                          <a:pt x="263499" y="621842"/>
                        </a:lnTo>
                        <a:cubicBezTo>
                          <a:pt x="271713" y="616857"/>
                          <a:pt x="279497" y="611200"/>
                          <a:pt x="286776" y="604928"/>
                        </a:cubicBezTo>
                        <a:cubicBezTo>
                          <a:pt x="324683" y="627514"/>
                          <a:pt x="359537" y="654868"/>
                          <a:pt x="390487" y="686320"/>
                        </a:cubicBezTo>
                        <a:lnTo>
                          <a:pt x="410457" y="707538"/>
                        </a:lnTo>
                        <a:lnTo>
                          <a:pt x="410457" y="678395"/>
                        </a:lnTo>
                        <a:cubicBezTo>
                          <a:pt x="410732" y="639683"/>
                          <a:pt x="403814" y="601254"/>
                          <a:pt x="390056" y="565068"/>
                        </a:cubicBezTo>
                        <a:cubicBezTo>
                          <a:pt x="396827" y="565870"/>
                          <a:pt x="403638" y="566280"/>
                          <a:pt x="410457" y="566295"/>
                        </a:cubicBezTo>
                        <a:cubicBezTo>
                          <a:pt x="415833" y="566295"/>
                          <a:pt x="421129" y="565976"/>
                          <a:pt x="426383" y="565510"/>
                        </a:cubicBezTo>
                        <a:cubicBezTo>
                          <a:pt x="434423" y="589872"/>
                          <a:pt x="439956" y="614992"/>
                          <a:pt x="442898" y="640476"/>
                        </a:cubicBezTo>
                        <a:lnTo>
                          <a:pt x="449314" y="694018"/>
                        </a:lnTo>
                        <a:lnTo>
                          <a:pt x="465402" y="642547"/>
                        </a:lnTo>
                        <a:cubicBezTo>
                          <a:pt x="477102" y="605520"/>
                          <a:pt x="492262" y="569676"/>
                          <a:pt x="510682" y="535491"/>
                        </a:cubicBezTo>
                        <a:cubicBezTo>
                          <a:pt x="528277" y="523540"/>
                          <a:pt x="543626" y="508578"/>
                          <a:pt x="556021" y="491292"/>
                        </a:cubicBezTo>
                        <a:cubicBezTo>
                          <a:pt x="560466" y="496295"/>
                          <a:pt x="565173" y="501060"/>
                          <a:pt x="570121" y="505566"/>
                        </a:cubicBezTo>
                        <a:cubicBezTo>
                          <a:pt x="533100" y="557109"/>
                          <a:pt x="507873" y="627951"/>
                          <a:pt x="491894" y="678370"/>
                        </a:cubicBezTo>
                        <a:lnTo>
                          <a:pt x="480998" y="712740"/>
                        </a:lnTo>
                        <a:lnTo>
                          <a:pt x="509844" y="691108"/>
                        </a:lnTo>
                        <a:cubicBezTo>
                          <a:pt x="542245" y="669327"/>
                          <a:pt x="576451" y="650361"/>
                          <a:pt x="612089" y="634418"/>
                        </a:cubicBezTo>
                        <a:cubicBezTo>
                          <a:pt x="650926" y="616493"/>
                          <a:pt x="684496" y="588872"/>
                          <a:pt x="709566" y="554215"/>
                        </a:cubicBezTo>
                        <a:cubicBezTo>
                          <a:pt x="720485" y="553389"/>
                          <a:pt x="731315" y="551634"/>
                          <a:pt x="741936" y="548974"/>
                        </a:cubicBezTo>
                        <a:lnTo>
                          <a:pt x="742030" y="548994"/>
                        </a:lnTo>
                        <a:cubicBezTo>
                          <a:pt x="744723" y="551074"/>
                          <a:pt x="747510" y="553022"/>
                          <a:pt x="750351" y="554900"/>
                        </a:cubicBezTo>
                        <a:close/>
                        <a:moveTo>
                          <a:pt x="329686" y="548670"/>
                        </a:moveTo>
                        <a:cubicBezTo>
                          <a:pt x="330131" y="547696"/>
                          <a:pt x="330369" y="547140"/>
                          <a:pt x="330369" y="547140"/>
                        </a:cubicBezTo>
                        <a:cubicBezTo>
                          <a:pt x="330369" y="547140"/>
                          <a:pt x="336032" y="549741"/>
                          <a:pt x="336936" y="550153"/>
                        </a:cubicBezTo>
                        <a:cubicBezTo>
                          <a:pt x="344934" y="553761"/>
                          <a:pt x="353183" y="556782"/>
                          <a:pt x="361618" y="559191"/>
                        </a:cubicBezTo>
                        <a:cubicBezTo>
                          <a:pt x="362187" y="559355"/>
                          <a:pt x="362452" y="559405"/>
                          <a:pt x="362452" y="559405"/>
                        </a:cubicBezTo>
                        <a:cubicBezTo>
                          <a:pt x="375553" y="587867"/>
                          <a:pt x="383548" y="618410"/>
                          <a:pt x="386072" y="649641"/>
                        </a:cubicBezTo>
                        <a:cubicBezTo>
                          <a:pt x="360417" y="626801"/>
                          <a:pt x="332826" y="606234"/>
                          <a:pt x="303609" y="588171"/>
                        </a:cubicBezTo>
                        <a:cubicBezTo>
                          <a:pt x="314058" y="576251"/>
                          <a:pt x="322830" y="562962"/>
                          <a:pt x="329686" y="548670"/>
                        </a:cubicBezTo>
                        <a:close/>
                        <a:moveTo>
                          <a:pt x="449506" y="561928"/>
                        </a:moveTo>
                        <a:cubicBezTo>
                          <a:pt x="458333" y="559974"/>
                          <a:pt x="466998" y="557346"/>
                          <a:pt x="475424" y="554069"/>
                        </a:cubicBezTo>
                        <a:cubicBezTo>
                          <a:pt x="469329" y="566956"/>
                          <a:pt x="463547" y="580176"/>
                          <a:pt x="458281" y="593503"/>
                        </a:cubicBezTo>
                        <a:cubicBezTo>
                          <a:pt x="455802" y="582542"/>
                          <a:pt x="452783" y="572098"/>
                          <a:pt x="449506" y="561928"/>
                        </a:cubicBezTo>
                        <a:close/>
                        <a:moveTo>
                          <a:pt x="680440" y="553860"/>
                        </a:moveTo>
                        <a:cubicBezTo>
                          <a:pt x="658918" y="579270"/>
                          <a:pt x="632114" y="599683"/>
                          <a:pt x="601898" y="613678"/>
                        </a:cubicBezTo>
                        <a:cubicBezTo>
                          <a:pt x="578836" y="624806"/>
                          <a:pt x="549701" y="638871"/>
                          <a:pt x="524280" y="653974"/>
                        </a:cubicBezTo>
                        <a:cubicBezTo>
                          <a:pt x="539368" y="606600"/>
                          <a:pt x="560839" y="561503"/>
                          <a:pt x="588102" y="519925"/>
                        </a:cubicBezTo>
                        <a:cubicBezTo>
                          <a:pt x="615277" y="539320"/>
                          <a:pt x="647173" y="551042"/>
                          <a:pt x="680440" y="553860"/>
                        </a:cubicBezTo>
                        <a:close/>
                        <a:moveTo>
                          <a:pt x="842260" y="553698"/>
                        </a:moveTo>
                        <a:cubicBezTo>
                          <a:pt x="811608" y="557940"/>
                          <a:pt x="780541" y="549629"/>
                          <a:pt x="756101" y="530650"/>
                        </a:cubicBezTo>
                        <a:lnTo>
                          <a:pt x="747291" y="523858"/>
                        </a:lnTo>
                        <a:lnTo>
                          <a:pt x="747191" y="523837"/>
                        </a:lnTo>
                        <a:lnTo>
                          <a:pt x="736397" y="526530"/>
                        </a:lnTo>
                        <a:cubicBezTo>
                          <a:pt x="676852" y="541785"/>
                          <a:pt x="613791" y="522231"/>
                          <a:pt x="573322" y="475966"/>
                        </a:cubicBezTo>
                        <a:lnTo>
                          <a:pt x="569508" y="471665"/>
                        </a:lnTo>
                        <a:lnTo>
                          <a:pt x="574810" y="464447"/>
                        </a:lnTo>
                        <a:cubicBezTo>
                          <a:pt x="578349" y="459843"/>
                          <a:pt x="578073" y="453363"/>
                          <a:pt x="574154" y="449077"/>
                        </a:cubicBezTo>
                        <a:cubicBezTo>
                          <a:pt x="569711" y="444495"/>
                          <a:pt x="562395" y="444381"/>
                          <a:pt x="557813" y="448824"/>
                        </a:cubicBezTo>
                        <a:cubicBezTo>
                          <a:pt x="557348" y="449273"/>
                          <a:pt x="556924" y="449761"/>
                          <a:pt x="556541" y="450281"/>
                        </a:cubicBezTo>
                        <a:lnTo>
                          <a:pt x="543648" y="468134"/>
                        </a:lnTo>
                        <a:cubicBezTo>
                          <a:pt x="543648" y="468134"/>
                          <a:pt x="537961" y="476615"/>
                          <a:pt x="537251" y="477806"/>
                        </a:cubicBezTo>
                        <a:cubicBezTo>
                          <a:pt x="537251" y="477806"/>
                          <a:pt x="536711" y="478556"/>
                          <a:pt x="536442" y="478917"/>
                        </a:cubicBezTo>
                        <a:cubicBezTo>
                          <a:pt x="507081" y="519184"/>
                          <a:pt x="460291" y="543052"/>
                          <a:pt x="410457" y="543182"/>
                        </a:cubicBezTo>
                        <a:cubicBezTo>
                          <a:pt x="386247" y="543193"/>
                          <a:pt x="362375" y="537506"/>
                          <a:pt x="340770" y="526583"/>
                        </a:cubicBezTo>
                        <a:cubicBezTo>
                          <a:pt x="340770" y="526583"/>
                          <a:pt x="333884" y="523712"/>
                          <a:pt x="327032" y="520227"/>
                        </a:cubicBezTo>
                        <a:cubicBezTo>
                          <a:pt x="323482" y="518424"/>
                          <a:pt x="319509" y="516058"/>
                          <a:pt x="319509" y="516058"/>
                        </a:cubicBezTo>
                        <a:lnTo>
                          <a:pt x="312690" y="511953"/>
                        </a:lnTo>
                        <a:cubicBezTo>
                          <a:pt x="307782" y="508848"/>
                          <a:pt x="301355" y="509709"/>
                          <a:pt x="297436" y="513995"/>
                        </a:cubicBezTo>
                        <a:cubicBezTo>
                          <a:pt x="293272" y="518840"/>
                          <a:pt x="293823" y="526143"/>
                          <a:pt x="298668" y="530308"/>
                        </a:cubicBezTo>
                        <a:cubicBezTo>
                          <a:pt x="299160" y="530731"/>
                          <a:pt x="299687" y="531111"/>
                          <a:pt x="300243" y="531446"/>
                        </a:cubicBezTo>
                        <a:lnTo>
                          <a:pt x="309646" y="537109"/>
                        </a:lnTo>
                        <a:lnTo>
                          <a:pt x="309490" y="537440"/>
                        </a:lnTo>
                        <a:cubicBezTo>
                          <a:pt x="274360" y="612559"/>
                          <a:pt x="184986" y="644976"/>
                          <a:pt x="109868" y="609845"/>
                        </a:cubicBezTo>
                        <a:cubicBezTo>
                          <a:pt x="34749" y="574715"/>
                          <a:pt x="2333" y="485341"/>
                          <a:pt x="37463" y="410222"/>
                        </a:cubicBezTo>
                        <a:cubicBezTo>
                          <a:pt x="55659" y="371314"/>
                          <a:pt x="89646" y="342062"/>
                          <a:pt x="130830" y="329862"/>
                        </a:cubicBezTo>
                        <a:lnTo>
                          <a:pt x="139646" y="327250"/>
                        </a:lnTo>
                        <a:lnTo>
                          <a:pt x="153383" y="342570"/>
                        </a:lnTo>
                        <a:cubicBezTo>
                          <a:pt x="157477" y="347139"/>
                          <a:pt x="164428" y="347712"/>
                          <a:pt x="169215" y="343875"/>
                        </a:cubicBezTo>
                        <a:cubicBezTo>
                          <a:pt x="174227" y="339440"/>
                          <a:pt x="174695" y="331780"/>
                          <a:pt x="170259" y="326768"/>
                        </a:cubicBezTo>
                        <a:cubicBezTo>
                          <a:pt x="170196" y="326696"/>
                          <a:pt x="170132" y="326625"/>
                          <a:pt x="170067" y="326555"/>
                        </a:cubicBezTo>
                        <a:lnTo>
                          <a:pt x="149843" y="303999"/>
                        </a:lnTo>
                        <a:lnTo>
                          <a:pt x="144884" y="296874"/>
                        </a:lnTo>
                        <a:cubicBezTo>
                          <a:pt x="131891" y="278681"/>
                          <a:pt x="123964" y="257363"/>
                          <a:pt x="121917" y="235101"/>
                        </a:cubicBezTo>
                        <a:cubicBezTo>
                          <a:pt x="116626" y="168197"/>
                          <a:pt x="166573" y="109672"/>
                          <a:pt x="233477" y="104381"/>
                        </a:cubicBezTo>
                        <a:cubicBezTo>
                          <a:pt x="243654" y="103575"/>
                          <a:pt x="253892" y="104056"/>
                          <a:pt x="263949" y="105812"/>
                        </a:cubicBezTo>
                        <a:cubicBezTo>
                          <a:pt x="280908" y="108913"/>
                          <a:pt x="297035" y="115515"/>
                          <a:pt x="311300" y="125197"/>
                        </a:cubicBezTo>
                        <a:lnTo>
                          <a:pt x="317772" y="129473"/>
                        </a:lnTo>
                        <a:lnTo>
                          <a:pt x="315631" y="149907"/>
                        </a:lnTo>
                        <a:cubicBezTo>
                          <a:pt x="314886" y="156249"/>
                          <a:pt x="319378" y="162010"/>
                          <a:pt x="325710" y="162831"/>
                        </a:cubicBezTo>
                        <a:cubicBezTo>
                          <a:pt x="326177" y="162883"/>
                          <a:pt x="326646" y="162910"/>
                          <a:pt x="327117" y="162912"/>
                        </a:cubicBezTo>
                        <a:cubicBezTo>
                          <a:pt x="333026" y="162904"/>
                          <a:pt x="337977" y="158440"/>
                          <a:pt x="338594" y="152563"/>
                        </a:cubicBezTo>
                        <a:lnTo>
                          <a:pt x="341766" y="122345"/>
                        </a:lnTo>
                        <a:lnTo>
                          <a:pt x="344104" y="113059"/>
                        </a:lnTo>
                        <a:cubicBezTo>
                          <a:pt x="355730" y="64700"/>
                          <a:pt x="396522" y="28884"/>
                          <a:pt x="445977" y="23610"/>
                        </a:cubicBezTo>
                        <a:cubicBezTo>
                          <a:pt x="489100" y="19557"/>
                          <a:pt x="530851" y="40039"/>
                          <a:pt x="554039" y="76622"/>
                        </a:cubicBezTo>
                        <a:lnTo>
                          <a:pt x="554189" y="76853"/>
                        </a:lnTo>
                        <a:lnTo>
                          <a:pt x="538682" y="86480"/>
                        </a:lnTo>
                        <a:cubicBezTo>
                          <a:pt x="533429" y="89587"/>
                          <a:pt x="531344" y="96140"/>
                          <a:pt x="533835" y="101711"/>
                        </a:cubicBezTo>
                        <a:cubicBezTo>
                          <a:pt x="536634" y="107447"/>
                          <a:pt x="543553" y="109829"/>
                          <a:pt x="549290" y="107029"/>
                        </a:cubicBezTo>
                        <a:cubicBezTo>
                          <a:pt x="549641" y="106857"/>
                          <a:pt x="549984" y="106668"/>
                          <a:pt x="550317" y="106461"/>
                        </a:cubicBezTo>
                        <a:lnTo>
                          <a:pt x="578284" y="88355"/>
                        </a:lnTo>
                        <a:cubicBezTo>
                          <a:pt x="579409" y="87656"/>
                          <a:pt x="583781" y="84916"/>
                          <a:pt x="583781" y="84916"/>
                        </a:cubicBezTo>
                        <a:cubicBezTo>
                          <a:pt x="638794" y="52843"/>
                          <a:pt x="709392" y="71439"/>
                          <a:pt x="741466" y="126452"/>
                        </a:cubicBezTo>
                        <a:cubicBezTo>
                          <a:pt x="751812" y="144197"/>
                          <a:pt x="757228" y="164383"/>
                          <a:pt x="757158" y="184924"/>
                        </a:cubicBezTo>
                        <a:cubicBezTo>
                          <a:pt x="757158" y="188642"/>
                          <a:pt x="756961" y="192518"/>
                          <a:pt x="756580" y="196445"/>
                        </a:cubicBezTo>
                        <a:lnTo>
                          <a:pt x="755017" y="212265"/>
                        </a:lnTo>
                        <a:cubicBezTo>
                          <a:pt x="755013" y="212314"/>
                          <a:pt x="755038" y="212359"/>
                          <a:pt x="755081" y="212381"/>
                        </a:cubicBezTo>
                        <a:lnTo>
                          <a:pt x="769328" y="219430"/>
                        </a:lnTo>
                        <a:cubicBezTo>
                          <a:pt x="804995" y="237171"/>
                          <a:pt x="833084" y="267159"/>
                          <a:pt x="848458" y="303910"/>
                        </a:cubicBezTo>
                        <a:lnTo>
                          <a:pt x="840759" y="301973"/>
                        </a:lnTo>
                        <a:cubicBezTo>
                          <a:pt x="835157" y="300429"/>
                          <a:pt x="829253" y="303119"/>
                          <a:pt x="826744" y="308360"/>
                        </a:cubicBezTo>
                        <a:cubicBezTo>
                          <a:pt x="824170" y="314201"/>
                          <a:pt x="826818" y="321022"/>
                          <a:pt x="832659" y="323596"/>
                        </a:cubicBezTo>
                        <a:cubicBezTo>
                          <a:pt x="833255" y="323859"/>
                          <a:pt x="833873" y="324071"/>
                          <a:pt x="834506" y="324230"/>
                        </a:cubicBezTo>
                        <a:lnTo>
                          <a:pt x="874938" y="334400"/>
                        </a:lnTo>
                        <a:cubicBezTo>
                          <a:pt x="932855" y="361144"/>
                          <a:pt x="958125" y="429776"/>
                          <a:pt x="931380" y="487693"/>
                        </a:cubicBezTo>
                        <a:cubicBezTo>
                          <a:pt x="914868" y="523450"/>
                          <a:pt x="881277" y="548329"/>
                          <a:pt x="842260" y="553698"/>
                        </a:cubicBezTo>
                        <a:close/>
                      </a:path>
                    </a:pathLst>
                  </a:custGeom>
                  <a:solidFill>
                    <a:srgbClr val="000000"/>
                  </a:solidFill>
                  <a:ln w="11509" cap="flat">
                    <a:noFill/>
                    <a:prstDash val="solid"/>
                    <a:miter/>
                  </a:ln>
                </p:spPr>
                <p:txBody>
                  <a:bodyPr rtlCol="0" anchor="ctr"/>
                  <a:lstStyle/>
                  <a:p>
                    <a:endParaRPr lang="es-CO"/>
                  </a:p>
                </p:txBody>
              </p:sp>
            </p:grpSp>
            <p:grpSp>
              <p:nvGrpSpPr>
                <p:cNvPr id="114" name="Grupo 113">
                  <a:extLst>
                    <a:ext uri="{FF2B5EF4-FFF2-40B4-BE49-F238E27FC236}">
                      <a16:creationId xmlns:a16="http://schemas.microsoft.com/office/drawing/2014/main" id="{4190BA30-D980-4563-B64F-9635B074E145}"/>
                    </a:ext>
                  </a:extLst>
                </p:cNvPr>
                <p:cNvGrpSpPr/>
                <p:nvPr/>
              </p:nvGrpSpPr>
              <p:grpSpPr>
                <a:xfrm>
                  <a:off x="5128129" y="1239126"/>
                  <a:ext cx="792000" cy="792000"/>
                  <a:chOff x="327509" y="259337"/>
                  <a:chExt cx="1656000" cy="1656000"/>
                </a:xfrm>
              </p:grpSpPr>
              <p:pic>
                <p:nvPicPr>
                  <p:cNvPr id="141" name="Gráfico 140" descr="Árbol de hojas podridas con relleno sólido">
                    <a:extLst>
                      <a:ext uri="{FF2B5EF4-FFF2-40B4-BE49-F238E27FC236}">
                        <a16:creationId xmlns:a16="http://schemas.microsoft.com/office/drawing/2014/main" id="{200E3AFF-9204-41EF-B181-CB196095BB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7509" y="259337"/>
                    <a:ext cx="1656000" cy="1656000"/>
                  </a:xfrm>
                  <a:prstGeom prst="rect">
                    <a:avLst/>
                  </a:prstGeom>
                </p:spPr>
              </p:pic>
              <p:sp>
                <p:nvSpPr>
                  <p:cNvPr id="142" name="Gráfico 14" descr="Árbol de hojas podridas contorno">
                    <a:extLst>
                      <a:ext uri="{FF2B5EF4-FFF2-40B4-BE49-F238E27FC236}">
                        <a16:creationId xmlns:a16="http://schemas.microsoft.com/office/drawing/2014/main" id="{1BFBCB78-C482-42D4-A358-18E27B9959A3}"/>
                      </a:ext>
                    </a:extLst>
                  </p:cNvPr>
                  <p:cNvSpPr/>
                  <p:nvPr/>
                </p:nvSpPr>
                <p:spPr>
                  <a:xfrm>
                    <a:off x="412573" y="341970"/>
                    <a:ext cx="1512000" cy="1512000"/>
                  </a:xfrm>
                  <a:custGeom>
                    <a:avLst/>
                    <a:gdLst>
                      <a:gd name="connsiteX0" fmla="*/ 875244 w 965170"/>
                      <a:gd name="connsiteY0" fmla="*/ 309473 h 982339"/>
                      <a:gd name="connsiteX1" fmla="*/ 779644 w 965170"/>
                      <a:gd name="connsiteY1" fmla="*/ 198751 h 982339"/>
                      <a:gd name="connsiteX2" fmla="*/ 779582 w 965170"/>
                      <a:gd name="connsiteY2" fmla="*/ 198642 h 982339"/>
                      <a:gd name="connsiteX3" fmla="*/ 780276 w 965170"/>
                      <a:gd name="connsiteY3" fmla="*/ 184924 h 982339"/>
                      <a:gd name="connsiteX4" fmla="*/ 641815 w 965170"/>
                      <a:gd name="connsiteY4" fmla="*/ 46241 h 982339"/>
                      <a:gd name="connsiteX5" fmla="*/ 573515 w 965170"/>
                      <a:gd name="connsiteY5" fmla="*/ 64180 h 982339"/>
                      <a:gd name="connsiteX6" fmla="*/ 382373 w 965170"/>
                      <a:gd name="connsiteY6" fmla="*/ 21642 h 982339"/>
                      <a:gd name="connsiteX7" fmla="*/ 322367 w 965170"/>
                      <a:gd name="connsiteY7" fmla="*/ 104811 h 982339"/>
                      <a:gd name="connsiteX8" fmla="*/ 122330 w 965170"/>
                      <a:gd name="connsiteY8" fmla="*/ 145698 h 982339"/>
                      <a:gd name="connsiteX9" fmla="*/ 124264 w 965170"/>
                      <a:gd name="connsiteY9" fmla="*/ 307701 h 982339"/>
                      <a:gd name="connsiteX10" fmla="*/ 7136 w 965170"/>
                      <a:gd name="connsiteY10" fmla="*/ 522954 h 982339"/>
                      <a:gd name="connsiteX11" fmla="*/ 222389 w 965170"/>
                      <a:gd name="connsiteY11" fmla="*/ 640082 h 982339"/>
                      <a:gd name="connsiteX12" fmla="*/ 240847 w 965170"/>
                      <a:gd name="connsiteY12" fmla="*/ 633477 h 982339"/>
                      <a:gd name="connsiteX13" fmla="*/ 273887 w 965170"/>
                      <a:gd name="connsiteY13" fmla="*/ 659279 h 982339"/>
                      <a:gd name="connsiteX14" fmla="*/ 334238 w 965170"/>
                      <a:gd name="connsiteY14" fmla="*/ 708480 h 982339"/>
                      <a:gd name="connsiteX15" fmla="*/ 344959 w 965170"/>
                      <a:gd name="connsiteY15" fmla="*/ 717914 h 982339"/>
                      <a:gd name="connsiteX16" fmla="*/ 398900 w 965170"/>
                      <a:gd name="connsiteY16" fmla="*/ 836568 h 982339"/>
                      <a:gd name="connsiteX17" fmla="*/ 398900 w 965170"/>
                      <a:gd name="connsiteY17" fmla="*/ 924553 h 982339"/>
                      <a:gd name="connsiteX18" fmla="*/ 364230 w 965170"/>
                      <a:gd name="connsiteY18" fmla="*/ 959223 h 982339"/>
                      <a:gd name="connsiteX19" fmla="*/ 341736 w 965170"/>
                      <a:gd name="connsiteY19" fmla="*/ 959223 h 982339"/>
                      <a:gd name="connsiteX20" fmla="*/ 329717 w 965170"/>
                      <a:gd name="connsiteY20" fmla="*/ 968838 h 982339"/>
                      <a:gd name="connsiteX21" fmla="*/ 339185 w 965170"/>
                      <a:gd name="connsiteY21" fmla="*/ 982173 h 982339"/>
                      <a:gd name="connsiteX22" fmla="*/ 341117 w 965170"/>
                      <a:gd name="connsiteY22" fmla="*/ 982336 h 982339"/>
                      <a:gd name="connsiteX23" fmla="*/ 560074 w 965170"/>
                      <a:gd name="connsiteY23" fmla="*/ 982336 h 982339"/>
                      <a:gd name="connsiteX24" fmla="*/ 572093 w 965170"/>
                      <a:gd name="connsiteY24" fmla="*/ 972721 h 982339"/>
                      <a:gd name="connsiteX25" fmla="*/ 562625 w 965170"/>
                      <a:gd name="connsiteY25" fmla="*/ 959386 h 982339"/>
                      <a:gd name="connsiteX26" fmla="*/ 560694 w 965170"/>
                      <a:gd name="connsiteY26" fmla="*/ 959223 h 982339"/>
                      <a:gd name="connsiteX27" fmla="*/ 537580 w 965170"/>
                      <a:gd name="connsiteY27" fmla="*/ 959223 h 982339"/>
                      <a:gd name="connsiteX28" fmla="*/ 502910 w 965170"/>
                      <a:gd name="connsiteY28" fmla="*/ 924553 h 982339"/>
                      <a:gd name="connsiteX29" fmla="*/ 502910 w 965170"/>
                      <a:gd name="connsiteY29" fmla="*/ 825530 h 982339"/>
                      <a:gd name="connsiteX30" fmla="*/ 571127 w 965170"/>
                      <a:gd name="connsiteY30" fmla="*/ 716030 h 982339"/>
                      <a:gd name="connsiteX31" fmla="*/ 745864 w 965170"/>
                      <a:gd name="connsiteY31" fmla="*/ 594645 h 982339"/>
                      <a:gd name="connsiteX32" fmla="*/ 771199 w 965170"/>
                      <a:gd name="connsiteY32" fmla="*/ 566258 h 982339"/>
                      <a:gd name="connsiteX33" fmla="*/ 953600 w 965170"/>
                      <a:gd name="connsiteY33" fmla="*/ 494569 h 982339"/>
                      <a:gd name="connsiteX34" fmla="*/ 881910 w 965170"/>
                      <a:gd name="connsiteY34" fmla="*/ 312168 h 982339"/>
                      <a:gd name="connsiteX35" fmla="*/ 875247 w 965170"/>
                      <a:gd name="connsiteY35" fmla="*/ 309468 h 982339"/>
                      <a:gd name="connsiteX36" fmla="*/ 728587 w 965170"/>
                      <a:gd name="connsiteY36" fmla="*/ 579285 h 982339"/>
                      <a:gd name="connsiteX37" fmla="*/ 560835 w 965170"/>
                      <a:gd name="connsiteY37" fmla="*/ 695331 h 982339"/>
                      <a:gd name="connsiteX38" fmla="*/ 479797 w 965170"/>
                      <a:gd name="connsiteY38" fmla="*/ 825530 h 982339"/>
                      <a:gd name="connsiteX39" fmla="*/ 479797 w 965170"/>
                      <a:gd name="connsiteY39" fmla="*/ 924553 h 982339"/>
                      <a:gd name="connsiteX40" fmla="*/ 491649 w 965170"/>
                      <a:gd name="connsiteY40" fmla="*/ 959223 h 982339"/>
                      <a:gd name="connsiteX41" fmla="*/ 410161 w 965170"/>
                      <a:gd name="connsiteY41" fmla="*/ 959223 h 982339"/>
                      <a:gd name="connsiteX42" fmla="*/ 422013 w 965170"/>
                      <a:gd name="connsiteY42" fmla="*/ 924553 h 982339"/>
                      <a:gd name="connsiteX43" fmla="*/ 422013 w 965170"/>
                      <a:gd name="connsiteY43" fmla="*/ 836568 h 982339"/>
                      <a:gd name="connsiteX44" fmla="*/ 360195 w 965170"/>
                      <a:gd name="connsiteY44" fmla="*/ 700534 h 982339"/>
                      <a:gd name="connsiteX45" fmla="*/ 349524 w 965170"/>
                      <a:gd name="connsiteY45" fmla="*/ 691145 h 982339"/>
                      <a:gd name="connsiteX46" fmla="*/ 287745 w 965170"/>
                      <a:gd name="connsiteY46" fmla="*/ 640787 h 982339"/>
                      <a:gd name="connsiteX47" fmla="*/ 263499 w 965170"/>
                      <a:gd name="connsiteY47" fmla="*/ 621842 h 982339"/>
                      <a:gd name="connsiteX48" fmla="*/ 286776 w 965170"/>
                      <a:gd name="connsiteY48" fmla="*/ 604928 h 982339"/>
                      <a:gd name="connsiteX49" fmla="*/ 390487 w 965170"/>
                      <a:gd name="connsiteY49" fmla="*/ 686320 h 982339"/>
                      <a:gd name="connsiteX50" fmla="*/ 410457 w 965170"/>
                      <a:gd name="connsiteY50" fmla="*/ 707538 h 982339"/>
                      <a:gd name="connsiteX51" fmla="*/ 410457 w 965170"/>
                      <a:gd name="connsiteY51" fmla="*/ 678395 h 982339"/>
                      <a:gd name="connsiteX52" fmla="*/ 390056 w 965170"/>
                      <a:gd name="connsiteY52" fmla="*/ 565068 h 982339"/>
                      <a:gd name="connsiteX53" fmla="*/ 410457 w 965170"/>
                      <a:gd name="connsiteY53" fmla="*/ 566295 h 982339"/>
                      <a:gd name="connsiteX54" fmla="*/ 426383 w 965170"/>
                      <a:gd name="connsiteY54" fmla="*/ 565510 h 982339"/>
                      <a:gd name="connsiteX55" fmla="*/ 442898 w 965170"/>
                      <a:gd name="connsiteY55" fmla="*/ 640476 h 982339"/>
                      <a:gd name="connsiteX56" fmla="*/ 449314 w 965170"/>
                      <a:gd name="connsiteY56" fmla="*/ 694018 h 982339"/>
                      <a:gd name="connsiteX57" fmla="*/ 465402 w 965170"/>
                      <a:gd name="connsiteY57" fmla="*/ 642547 h 982339"/>
                      <a:gd name="connsiteX58" fmla="*/ 510682 w 965170"/>
                      <a:gd name="connsiteY58" fmla="*/ 535491 h 982339"/>
                      <a:gd name="connsiteX59" fmla="*/ 556021 w 965170"/>
                      <a:gd name="connsiteY59" fmla="*/ 491292 h 982339"/>
                      <a:gd name="connsiteX60" fmla="*/ 570121 w 965170"/>
                      <a:gd name="connsiteY60" fmla="*/ 505566 h 982339"/>
                      <a:gd name="connsiteX61" fmla="*/ 491894 w 965170"/>
                      <a:gd name="connsiteY61" fmla="*/ 678370 h 982339"/>
                      <a:gd name="connsiteX62" fmla="*/ 480998 w 965170"/>
                      <a:gd name="connsiteY62" fmla="*/ 712740 h 982339"/>
                      <a:gd name="connsiteX63" fmla="*/ 509844 w 965170"/>
                      <a:gd name="connsiteY63" fmla="*/ 691108 h 982339"/>
                      <a:gd name="connsiteX64" fmla="*/ 612089 w 965170"/>
                      <a:gd name="connsiteY64" fmla="*/ 634418 h 982339"/>
                      <a:gd name="connsiteX65" fmla="*/ 709566 w 965170"/>
                      <a:gd name="connsiteY65" fmla="*/ 554215 h 982339"/>
                      <a:gd name="connsiteX66" fmla="*/ 741936 w 965170"/>
                      <a:gd name="connsiteY66" fmla="*/ 548974 h 982339"/>
                      <a:gd name="connsiteX67" fmla="*/ 742030 w 965170"/>
                      <a:gd name="connsiteY67" fmla="*/ 548994 h 982339"/>
                      <a:gd name="connsiteX68" fmla="*/ 750351 w 965170"/>
                      <a:gd name="connsiteY68" fmla="*/ 554900 h 982339"/>
                      <a:gd name="connsiteX69" fmla="*/ 329686 w 965170"/>
                      <a:gd name="connsiteY69" fmla="*/ 548670 h 982339"/>
                      <a:gd name="connsiteX70" fmla="*/ 330369 w 965170"/>
                      <a:gd name="connsiteY70" fmla="*/ 547140 h 982339"/>
                      <a:gd name="connsiteX71" fmla="*/ 336936 w 965170"/>
                      <a:gd name="connsiteY71" fmla="*/ 550153 h 982339"/>
                      <a:gd name="connsiteX72" fmla="*/ 361618 w 965170"/>
                      <a:gd name="connsiteY72" fmla="*/ 559191 h 982339"/>
                      <a:gd name="connsiteX73" fmla="*/ 362452 w 965170"/>
                      <a:gd name="connsiteY73" fmla="*/ 559405 h 982339"/>
                      <a:gd name="connsiteX74" fmla="*/ 386072 w 965170"/>
                      <a:gd name="connsiteY74" fmla="*/ 649641 h 982339"/>
                      <a:gd name="connsiteX75" fmla="*/ 303609 w 965170"/>
                      <a:gd name="connsiteY75" fmla="*/ 588171 h 982339"/>
                      <a:gd name="connsiteX76" fmla="*/ 329686 w 965170"/>
                      <a:gd name="connsiteY76" fmla="*/ 548670 h 982339"/>
                      <a:gd name="connsiteX77" fmla="*/ 449506 w 965170"/>
                      <a:gd name="connsiteY77" fmla="*/ 561928 h 982339"/>
                      <a:gd name="connsiteX78" fmla="*/ 475424 w 965170"/>
                      <a:gd name="connsiteY78" fmla="*/ 554069 h 982339"/>
                      <a:gd name="connsiteX79" fmla="*/ 458281 w 965170"/>
                      <a:gd name="connsiteY79" fmla="*/ 593503 h 982339"/>
                      <a:gd name="connsiteX80" fmla="*/ 449506 w 965170"/>
                      <a:gd name="connsiteY80" fmla="*/ 561928 h 982339"/>
                      <a:gd name="connsiteX81" fmla="*/ 680440 w 965170"/>
                      <a:gd name="connsiteY81" fmla="*/ 553860 h 982339"/>
                      <a:gd name="connsiteX82" fmla="*/ 601898 w 965170"/>
                      <a:gd name="connsiteY82" fmla="*/ 613678 h 982339"/>
                      <a:gd name="connsiteX83" fmla="*/ 524280 w 965170"/>
                      <a:gd name="connsiteY83" fmla="*/ 653974 h 982339"/>
                      <a:gd name="connsiteX84" fmla="*/ 588102 w 965170"/>
                      <a:gd name="connsiteY84" fmla="*/ 519925 h 982339"/>
                      <a:gd name="connsiteX85" fmla="*/ 680440 w 965170"/>
                      <a:gd name="connsiteY85" fmla="*/ 553860 h 982339"/>
                      <a:gd name="connsiteX86" fmla="*/ 842260 w 965170"/>
                      <a:gd name="connsiteY86" fmla="*/ 553698 h 982339"/>
                      <a:gd name="connsiteX87" fmla="*/ 756101 w 965170"/>
                      <a:gd name="connsiteY87" fmla="*/ 530650 h 982339"/>
                      <a:gd name="connsiteX88" fmla="*/ 747291 w 965170"/>
                      <a:gd name="connsiteY88" fmla="*/ 523858 h 982339"/>
                      <a:gd name="connsiteX89" fmla="*/ 747191 w 965170"/>
                      <a:gd name="connsiteY89" fmla="*/ 523837 h 982339"/>
                      <a:gd name="connsiteX90" fmla="*/ 736397 w 965170"/>
                      <a:gd name="connsiteY90" fmla="*/ 526530 h 982339"/>
                      <a:gd name="connsiteX91" fmla="*/ 573322 w 965170"/>
                      <a:gd name="connsiteY91" fmla="*/ 475966 h 982339"/>
                      <a:gd name="connsiteX92" fmla="*/ 569508 w 965170"/>
                      <a:gd name="connsiteY92" fmla="*/ 471665 h 982339"/>
                      <a:gd name="connsiteX93" fmla="*/ 574810 w 965170"/>
                      <a:gd name="connsiteY93" fmla="*/ 464447 h 982339"/>
                      <a:gd name="connsiteX94" fmla="*/ 574154 w 965170"/>
                      <a:gd name="connsiteY94" fmla="*/ 449077 h 982339"/>
                      <a:gd name="connsiteX95" fmla="*/ 557813 w 965170"/>
                      <a:gd name="connsiteY95" fmla="*/ 448824 h 982339"/>
                      <a:gd name="connsiteX96" fmla="*/ 556541 w 965170"/>
                      <a:gd name="connsiteY96" fmla="*/ 450281 h 982339"/>
                      <a:gd name="connsiteX97" fmla="*/ 543648 w 965170"/>
                      <a:gd name="connsiteY97" fmla="*/ 468134 h 982339"/>
                      <a:gd name="connsiteX98" fmla="*/ 537251 w 965170"/>
                      <a:gd name="connsiteY98" fmla="*/ 477806 h 982339"/>
                      <a:gd name="connsiteX99" fmla="*/ 536442 w 965170"/>
                      <a:gd name="connsiteY99" fmla="*/ 478917 h 982339"/>
                      <a:gd name="connsiteX100" fmla="*/ 410457 w 965170"/>
                      <a:gd name="connsiteY100" fmla="*/ 543182 h 982339"/>
                      <a:gd name="connsiteX101" fmla="*/ 340770 w 965170"/>
                      <a:gd name="connsiteY101" fmla="*/ 526583 h 982339"/>
                      <a:gd name="connsiteX102" fmla="*/ 327032 w 965170"/>
                      <a:gd name="connsiteY102" fmla="*/ 520227 h 982339"/>
                      <a:gd name="connsiteX103" fmla="*/ 319509 w 965170"/>
                      <a:gd name="connsiteY103" fmla="*/ 516058 h 982339"/>
                      <a:gd name="connsiteX104" fmla="*/ 312690 w 965170"/>
                      <a:gd name="connsiteY104" fmla="*/ 511953 h 982339"/>
                      <a:gd name="connsiteX105" fmla="*/ 297436 w 965170"/>
                      <a:gd name="connsiteY105" fmla="*/ 513995 h 982339"/>
                      <a:gd name="connsiteX106" fmla="*/ 298668 w 965170"/>
                      <a:gd name="connsiteY106" fmla="*/ 530308 h 982339"/>
                      <a:gd name="connsiteX107" fmla="*/ 300243 w 965170"/>
                      <a:gd name="connsiteY107" fmla="*/ 531446 h 982339"/>
                      <a:gd name="connsiteX108" fmla="*/ 309646 w 965170"/>
                      <a:gd name="connsiteY108" fmla="*/ 537109 h 982339"/>
                      <a:gd name="connsiteX109" fmla="*/ 309490 w 965170"/>
                      <a:gd name="connsiteY109" fmla="*/ 537440 h 982339"/>
                      <a:gd name="connsiteX110" fmla="*/ 109868 w 965170"/>
                      <a:gd name="connsiteY110" fmla="*/ 609845 h 982339"/>
                      <a:gd name="connsiteX111" fmla="*/ 37463 w 965170"/>
                      <a:gd name="connsiteY111" fmla="*/ 410222 h 982339"/>
                      <a:gd name="connsiteX112" fmla="*/ 130830 w 965170"/>
                      <a:gd name="connsiteY112" fmla="*/ 329862 h 982339"/>
                      <a:gd name="connsiteX113" fmla="*/ 139646 w 965170"/>
                      <a:gd name="connsiteY113" fmla="*/ 327250 h 982339"/>
                      <a:gd name="connsiteX114" fmla="*/ 153383 w 965170"/>
                      <a:gd name="connsiteY114" fmla="*/ 342570 h 982339"/>
                      <a:gd name="connsiteX115" fmla="*/ 169215 w 965170"/>
                      <a:gd name="connsiteY115" fmla="*/ 343875 h 982339"/>
                      <a:gd name="connsiteX116" fmla="*/ 170259 w 965170"/>
                      <a:gd name="connsiteY116" fmla="*/ 326768 h 982339"/>
                      <a:gd name="connsiteX117" fmla="*/ 170067 w 965170"/>
                      <a:gd name="connsiteY117" fmla="*/ 326555 h 982339"/>
                      <a:gd name="connsiteX118" fmla="*/ 149843 w 965170"/>
                      <a:gd name="connsiteY118" fmla="*/ 303999 h 982339"/>
                      <a:gd name="connsiteX119" fmla="*/ 144884 w 965170"/>
                      <a:gd name="connsiteY119" fmla="*/ 296874 h 982339"/>
                      <a:gd name="connsiteX120" fmla="*/ 121917 w 965170"/>
                      <a:gd name="connsiteY120" fmla="*/ 235101 h 982339"/>
                      <a:gd name="connsiteX121" fmla="*/ 233477 w 965170"/>
                      <a:gd name="connsiteY121" fmla="*/ 104381 h 982339"/>
                      <a:gd name="connsiteX122" fmla="*/ 263949 w 965170"/>
                      <a:gd name="connsiteY122" fmla="*/ 105812 h 982339"/>
                      <a:gd name="connsiteX123" fmla="*/ 311300 w 965170"/>
                      <a:gd name="connsiteY123" fmla="*/ 125197 h 982339"/>
                      <a:gd name="connsiteX124" fmla="*/ 317772 w 965170"/>
                      <a:gd name="connsiteY124" fmla="*/ 129473 h 982339"/>
                      <a:gd name="connsiteX125" fmla="*/ 315631 w 965170"/>
                      <a:gd name="connsiteY125" fmla="*/ 149907 h 982339"/>
                      <a:gd name="connsiteX126" fmla="*/ 325710 w 965170"/>
                      <a:gd name="connsiteY126" fmla="*/ 162831 h 982339"/>
                      <a:gd name="connsiteX127" fmla="*/ 327117 w 965170"/>
                      <a:gd name="connsiteY127" fmla="*/ 162912 h 982339"/>
                      <a:gd name="connsiteX128" fmla="*/ 338594 w 965170"/>
                      <a:gd name="connsiteY128" fmla="*/ 152563 h 982339"/>
                      <a:gd name="connsiteX129" fmla="*/ 341766 w 965170"/>
                      <a:gd name="connsiteY129" fmla="*/ 122345 h 982339"/>
                      <a:gd name="connsiteX130" fmla="*/ 344104 w 965170"/>
                      <a:gd name="connsiteY130" fmla="*/ 113059 h 982339"/>
                      <a:gd name="connsiteX131" fmla="*/ 445977 w 965170"/>
                      <a:gd name="connsiteY131" fmla="*/ 23610 h 982339"/>
                      <a:gd name="connsiteX132" fmla="*/ 554039 w 965170"/>
                      <a:gd name="connsiteY132" fmla="*/ 76622 h 982339"/>
                      <a:gd name="connsiteX133" fmla="*/ 554189 w 965170"/>
                      <a:gd name="connsiteY133" fmla="*/ 76853 h 982339"/>
                      <a:gd name="connsiteX134" fmla="*/ 538682 w 965170"/>
                      <a:gd name="connsiteY134" fmla="*/ 86480 h 982339"/>
                      <a:gd name="connsiteX135" fmla="*/ 533835 w 965170"/>
                      <a:gd name="connsiteY135" fmla="*/ 101711 h 982339"/>
                      <a:gd name="connsiteX136" fmla="*/ 549290 w 965170"/>
                      <a:gd name="connsiteY136" fmla="*/ 107029 h 982339"/>
                      <a:gd name="connsiteX137" fmla="*/ 550317 w 965170"/>
                      <a:gd name="connsiteY137" fmla="*/ 106461 h 982339"/>
                      <a:gd name="connsiteX138" fmla="*/ 578284 w 965170"/>
                      <a:gd name="connsiteY138" fmla="*/ 88355 h 982339"/>
                      <a:gd name="connsiteX139" fmla="*/ 583781 w 965170"/>
                      <a:gd name="connsiteY139" fmla="*/ 84916 h 982339"/>
                      <a:gd name="connsiteX140" fmla="*/ 741466 w 965170"/>
                      <a:gd name="connsiteY140" fmla="*/ 126452 h 982339"/>
                      <a:gd name="connsiteX141" fmla="*/ 757158 w 965170"/>
                      <a:gd name="connsiteY141" fmla="*/ 184924 h 982339"/>
                      <a:gd name="connsiteX142" fmla="*/ 756580 w 965170"/>
                      <a:gd name="connsiteY142" fmla="*/ 196445 h 982339"/>
                      <a:gd name="connsiteX143" fmla="*/ 755017 w 965170"/>
                      <a:gd name="connsiteY143" fmla="*/ 212265 h 982339"/>
                      <a:gd name="connsiteX144" fmla="*/ 755081 w 965170"/>
                      <a:gd name="connsiteY144" fmla="*/ 212381 h 982339"/>
                      <a:gd name="connsiteX145" fmla="*/ 769328 w 965170"/>
                      <a:gd name="connsiteY145" fmla="*/ 219430 h 982339"/>
                      <a:gd name="connsiteX146" fmla="*/ 848458 w 965170"/>
                      <a:gd name="connsiteY146" fmla="*/ 303910 h 982339"/>
                      <a:gd name="connsiteX147" fmla="*/ 840759 w 965170"/>
                      <a:gd name="connsiteY147" fmla="*/ 301973 h 982339"/>
                      <a:gd name="connsiteX148" fmla="*/ 826744 w 965170"/>
                      <a:gd name="connsiteY148" fmla="*/ 308360 h 982339"/>
                      <a:gd name="connsiteX149" fmla="*/ 832659 w 965170"/>
                      <a:gd name="connsiteY149" fmla="*/ 323596 h 982339"/>
                      <a:gd name="connsiteX150" fmla="*/ 834506 w 965170"/>
                      <a:gd name="connsiteY150" fmla="*/ 324230 h 982339"/>
                      <a:gd name="connsiteX151" fmla="*/ 874938 w 965170"/>
                      <a:gd name="connsiteY151" fmla="*/ 334400 h 982339"/>
                      <a:gd name="connsiteX152" fmla="*/ 931380 w 965170"/>
                      <a:gd name="connsiteY152" fmla="*/ 487693 h 982339"/>
                      <a:gd name="connsiteX153" fmla="*/ 842260 w 965170"/>
                      <a:gd name="connsiteY153" fmla="*/ 553698 h 98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965170" h="982339">
                        <a:moveTo>
                          <a:pt x="875244" y="309473"/>
                        </a:moveTo>
                        <a:cubicBezTo>
                          <a:pt x="859620" y="261179"/>
                          <a:pt x="825143" y="221248"/>
                          <a:pt x="779644" y="198751"/>
                        </a:cubicBezTo>
                        <a:cubicBezTo>
                          <a:pt x="779602" y="198731"/>
                          <a:pt x="779578" y="198687"/>
                          <a:pt x="779582" y="198642"/>
                        </a:cubicBezTo>
                        <a:cubicBezTo>
                          <a:pt x="780026" y="194128"/>
                          <a:pt x="780276" y="189554"/>
                          <a:pt x="780276" y="184924"/>
                        </a:cubicBezTo>
                        <a:cubicBezTo>
                          <a:pt x="780337" y="108393"/>
                          <a:pt x="718346" y="46303"/>
                          <a:pt x="641815" y="46241"/>
                        </a:cubicBezTo>
                        <a:cubicBezTo>
                          <a:pt x="617881" y="46222"/>
                          <a:pt x="594350" y="52402"/>
                          <a:pt x="573515" y="64180"/>
                        </a:cubicBezTo>
                        <a:cubicBezTo>
                          <a:pt x="532479" y="-349"/>
                          <a:pt x="446902" y="-19394"/>
                          <a:pt x="382373" y="21642"/>
                        </a:cubicBezTo>
                        <a:cubicBezTo>
                          <a:pt x="352463" y="40662"/>
                          <a:pt x="330986" y="70430"/>
                          <a:pt x="322367" y="104811"/>
                        </a:cubicBezTo>
                        <a:cubicBezTo>
                          <a:pt x="255837" y="60863"/>
                          <a:pt x="166278" y="79169"/>
                          <a:pt x="122330" y="145698"/>
                        </a:cubicBezTo>
                        <a:cubicBezTo>
                          <a:pt x="89758" y="195006"/>
                          <a:pt x="90525" y="259185"/>
                          <a:pt x="124264" y="307701"/>
                        </a:cubicBezTo>
                        <a:cubicBezTo>
                          <a:pt x="32480" y="334797"/>
                          <a:pt x="-19960" y="431170"/>
                          <a:pt x="7136" y="522954"/>
                        </a:cubicBezTo>
                        <a:cubicBezTo>
                          <a:pt x="34232" y="614739"/>
                          <a:pt x="130604" y="667178"/>
                          <a:pt x="222389" y="640082"/>
                        </a:cubicBezTo>
                        <a:cubicBezTo>
                          <a:pt x="228662" y="638230"/>
                          <a:pt x="234824" y="636025"/>
                          <a:pt x="240847" y="633477"/>
                        </a:cubicBezTo>
                        <a:lnTo>
                          <a:pt x="273887" y="659279"/>
                        </a:lnTo>
                        <a:cubicBezTo>
                          <a:pt x="294897" y="674553"/>
                          <a:pt x="315045" y="690978"/>
                          <a:pt x="334238" y="708480"/>
                        </a:cubicBezTo>
                        <a:lnTo>
                          <a:pt x="344959" y="717914"/>
                        </a:lnTo>
                        <a:cubicBezTo>
                          <a:pt x="379191" y="747850"/>
                          <a:pt x="398850" y="791094"/>
                          <a:pt x="398900" y="836568"/>
                        </a:cubicBezTo>
                        <a:lnTo>
                          <a:pt x="398900" y="924553"/>
                        </a:lnTo>
                        <a:cubicBezTo>
                          <a:pt x="398900" y="943701"/>
                          <a:pt x="383378" y="959223"/>
                          <a:pt x="364230" y="959223"/>
                        </a:cubicBezTo>
                        <a:lnTo>
                          <a:pt x="341736" y="959223"/>
                        </a:lnTo>
                        <a:cubicBezTo>
                          <a:pt x="335930" y="959093"/>
                          <a:pt x="330865" y="963144"/>
                          <a:pt x="329717" y="968838"/>
                        </a:cubicBezTo>
                        <a:cubicBezTo>
                          <a:pt x="328649" y="975135"/>
                          <a:pt x="332888" y="981106"/>
                          <a:pt x="339185" y="982173"/>
                        </a:cubicBezTo>
                        <a:cubicBezTo>
                          <a:pt x="339823" y="982282"/>
                          <a:pt x="340469" y="982336"/>
                          <a:pt x="341117" y="982336"/>
                        </a:cubicBezTo>
                        <a:lnTo>
                          <a:pt x="560074" y="982336"/>
                        </a:lnTo>
                        <a:cubicBezTo>
                          <a:pt x="565880" y="982466"/>
                          <a:pt x="570946" y="978415"/>
                          <a:pt x="572093" y="972721"/>
                        </a:cubicBezTo>
                        <a:cubicBezTo>
                          <a:pt x="573161" y="966424"/>
                          <a:pt x="568922" y="960454"/>
                          <a:pt x="562625" y="959386"/>
                        </a:cubicBezTo>
                        <a:cubicBezTo>
                          <a:pt x="561987" y="959277"/>
                          <a:pt x="561341" y="959223"/>
                          <a:pt x="560694" y="959223"/>
                        </a:cubicBezTo>
                        <a:lnTo>
                          <a:pt x="537580" y="959223"/>
                        </a:lnTo>
                        <a:cubicBezTo>
                          <a:pt x="518432" y="959223"/>
                          <a:pt x="502910" y="943701"/>
                          <a:pt x="502910" y="924553"/>
                        </a:cubicBezTo>
                        <a:lnTo>
                          <a:pt x="502910" y="825530"/>
                        </a:lnTo>
                        <a:cubicBezTo>
                          <a:pt x="502856" y="778994"/>
                          <a:pt x="529331" y="736495"/>
                          <a:pt x="571127" y="716030"/>
                        </a:cubicBezTo>
                        <a:cubicBezTo>
                          <a:pt x="629216" y="687138"/>
                          <a:pt x="705638" y="640082"/>
                          <a:pt x="745864" y="594645"/>
                        </a:cubicBezTo>
                        <a:lnTo>
                          <a:pt x="771199" y="566258"/>
                        </a:lnTo>
                        <a:cubicBezTo>
                          <a:pt x="841364" y="596830"/>
                          <a:pt x="923027" y="564734"/>
                          <a:pt x="953600" y="494569"/>
                        </a:cubicBezTo>
                        <a:cubicBezTo>
                          <a:pt x="984172" y="424403"/>
                          <a:pt x="952074" y="342740"/>
                          <a:pt x="881910" y="312168"/>
                        </a:cubicBezTo>
                        <a:cubicBezTo>
                          <a:pt x="879713" y="311211"/>
                          <a:pt x="877491" y="310311"/>
                          <a:pt x="875247" y="309468"/>
                        </a:cubicBezTo>
                        <a:close/>
                        <a:moveTo>
                          <a:pt x="728587" y="579285"/>
                        </a:moveTo>
                        <a:cubicBezTo>
                          <a:pt x="690487" y="622323"/>
                          <a:pt x="614407" y="668697"/>
                          <a:pt x="560835" y="695331"/>
                        </a:cubicBezTo>
                        <a:cubicBezTo>
                          <a:pt x="511164" y="719683"/>
                          <a:pt x="479714" y="770212"/>
                          <a:pt x="479797" y="825530"/>
                        </a:cubicBezTo>
                        <a:lnTo>
                          <a:pt x="479797" y="924553"/>
                        </a:lnTo>
                        <a:cubicBezTo>
                          <a:pt x="479841" y="937097"/>
                          <a:pt x="484006" y="949277"/>
                          <a:pt x="491649" y="959223"/>
                        </a:cubicBezTo>
                        <a:lnTo>
                          <a:pt x="410161" y="959223"/>
                        </a:lnTo>
                        <a:cubicBezTo>
                          <a:pt x="417804" y="949277"/>
                          <a:pt x="421970" y="937097"/>
                          <a:pt x="422013" y="924553"/>
                        </a:cubicBezTo>
                        <a:lnTo>
                          <a:pt x="422013" y="836568"/>
                        </a:lnTo>
                        <a:cubicBezTo>
                          <a:pt x="421964" y="784436"/>
                          <a:pt x="399434" y="734858"/>
                          <a:pt x="360195" y="700534"/>
                        </a:cubicBezTo>
                        <a:lnTo>
                          <a:pt x="349524" y="691145"/>
                        </a:lnTo>
                        <a:cubicBezTo>
                          <a:pt x="329881" y="673227"/>
                          <a:pt x="309256" y="656414"/>
                          <a:pt x="287745" y="640787"/>
                        </a:cubicBezTo>
                        <a:lnTo>
                          <a:pt x="263499" y="621842"/>
                        </a:lnTo>
                        <a:cubicBezTo>
                          <a:pt x="271713" y="616857"/>
                          <a:pt x="279497" y="611200"/>
                          <a:pt x="286776" y="604928"/>
                        </a:cubicBezTo>
                        <a:cubicBezTo>
                          <a:pt x="324683" y="627514"/>
                          <a:pt x="359537" y="654868"/>
                          <a:pt x="390487" y="686320"/>
                        </a:cubicBezTo>
                        <a:lnTo>
                          <a:pt x="410457" y="707538"/>
                        </a:lnTo>
                        <a:lnTo>
                          <a:pt x="410457" y="678395"/>
                        </a:lnTo>
                        <a:cubicBezTo>
                          <a:pt x="410732" y="639683"/>
                          <a:pt x="403814" y="601254"/>
                          <a:pt x="390056" y="565068"/>
                        </a:cubicBezTo>
                        <a:cubicBezTo>
                          <a:pt x="396827" y="565870"/>
                          <a:pt x="403638" y="566280"/>
                          <a:pt x="410457" y="566295"/>
                        </a:cubicBezTo>
                        <a:cubicBezTo>
                          <a:pt x="415833" y="566295"/>
                          <a:pt x="421129" y="565976"/>
                          <a:pt x="426383" y="565510"/>
                        </a:cubicBezTo>
                        <a:cubicBezTo>
                          <a:pt x="434423" y="589872"/>
                          <a:pt x="439956" y="614992"/>
                          <a:pt x="442898" y="640476"/>
                        </a:cubicBezTo>
                        <a:lnTo>
                          <a:pt x="449314" y="694018"/>
                        </a:lnTo>
                        <a:lnTo>
                          <a:pt x="465402" y="642547"/>
                        </a:lnTo>
                        <a:cubicBezTo>
                          <a:pt x="477102" y="605520"/>
                          <a:pt x="492262" y="569676"/>
                          <a:pt x="510682" y="535491"/>
                        </a:cubicBezTo>
                        <a:cubicBezTo>
                          <a:pt x="528277" y="523540"/>
                          <a:pt x="543626" y="508578"/>
                          <a:pt x="556021" y="491292"/>
                        </a:cubicBezTo>
                        <a:cubicBezTo>
                          <a:pt x="560466" y="496295"/>
                          <a:pt x="565173" y="501060"/>
                          <a:pt x="570121" y="505566"/>
                        </a:cubicBezTo>
                        <a:cubicBezTo>
                          <a:pt x="533100" y="557109"/>
                          <a:pt x="507873" y="627951"/>
                          <a:pt x="491894" y="678370"/>
                        </a:cubicBezTo>
                        <a:lnTo>
                          <a:pt x="480998" y="712740"/>
                        </a:lnTo>
                        <a:lnTo>
                          <a:pt x="509844" y="691108"/>
                        </a:lnTo>
                        <a:cubicBezTo>
                          <a:pt x="542245" y="669327"/>
                          <a:pt x="576451" y="650361"/>
                          <a:pt x="612089" y="634418"/>
                        </a:cubicBezTo>
                        <a:cubicBezTo>
                          <a:pt x="650926" y="616493"/>
                          <a:pt x="684496" y="588872"/>
                          <a:pt x="709566" y="554215"/>
                        </a:cubicBezTo>
                        <a:cubicBezTo>
                          <a:pt x="720485" y="553389"/>
                          <a:pt x="731315" y="551634"/>
                          <a:pt x="741936" y="548974"/>
                        </a:cubicBezTo>
                        <a:lnTo>
                          <a:pt x="742030" y="548994"/>
                        </a:lnTo>
                        <a:cubicBezTo>
                          <a:pt x="744723" y="551074"/>
                          <a:pt x="747510" y="553022"/>
                          <a:pt x="750351" y="554900"/>
                        </a:cubicBezTo>
                        <a:close/>
                        <a:moveTo>
                          <a:pt x="329686" y="548670"/>
                        </a:moveTo>
                        <a:cubicBezTo>
                          <a:pt x="330131" y="547696"/>
                          <a:pt x="330369" y="547140"/>
                          <a:pt x="330369" y="547140"/>
                        </a:cubicBezTo>
                        <a:cubicBezTo>
                          <a:pt x="330369" y="547140"/>
                          <a:pt x="336032" y="549741"/>
                          <a:pt x="336936" y="550153"/>
                        </a:cubicBezTo>
                        <a:cubicBezTo>
                          <a:pt x="344934" y="553761"/>
                          <a:pt x="353183" y="556782"/>
                          <a:pt x="361618" y="559191"/>
                        </a:cubicBezTo>
                        <a:cubicBezTo>
                          <a:pt x="362187" y="559355"/>
                          <a:pt x="362452" y="559405"/>
                          <a:pt x="362452" y="559405"/>
                        </a:cubicBezTo>
                        <a:cubicBezTo>
                          <a:pt x="375553" y="587867"/>
                          <a:pt x="383548" y="618410"/>
                          <a:pt x="386072" y="649641"/>
                        </a:cubicBezTo>
                        <a:cubicBezTo>
                          <a:pt x="360417" y="626801"/>
                          <a:pt x="332826" y="606234"/>
                          <a:pt x="303609" y="588171"/>
                        </a:cubicBezTo>
                        <a:cubicBezTo>
                          <a:pt x="314058" y="576251"/>
                          <a:pt x="322830" y="562962"/>
                          <a:pt x="329686" y="548670"/>
                        </a:cubicBezTo>
                        <a:close/>
                        <a:moveTo>
                          <a:pt x="449506" y="561928"/>
                        </a:moveTo>
                        <a:cubicBezTo>
                          <a:pt x="458333" y="559974"/>
                          <a:pt x="466998" y="557346"/>
                          <a:pt x="475424" y="554069"/>
                        </a:cubicBezTo>
                        <a:cubicBezTo>
                          <a:pt x="469329" y="566956"/>
                          <a:pt x="463547" y="580176"/>
                          <a:pt x="458281" y="593503"/>
                        </a:cubicBezTo>
                        <a:cubicBezTo>
                          <a:pt x="455802" y="582542"/>
                          <a:pt x="452783" y="572098"/>
                          <a:pt x="449506" y="561928"/>
                        </a:cubicBezTo>
                        <a:close/>
                        <a:moveTo>
                          <a:pt x="680440" y="553860"/>
                        </a:moveTo>
                        <a:cubicBezTo>
                          <a:pt x="658918" y="579270"/>
                          <a:pt x="632114" y="599683"/>
                          <a:pt x="601898" y="613678"/>
                        </a:cubicBezTo>
                        <a:cubicBezTo>
                          <a:pt x="578836" y="624806"/>
                          <a:pt x="549701" y="638871"/>
                          <a:pt x="524280" y="653974"/>
                        </a:cubicBezTo>
                        <a:cubicBezTo>
                          <a:pt x="539368" y="606600"/>
                          <a:pt x="560839" y="561503"/>
                          <a:pt x="588102" y="519925"/>
                        </a:cubicBezTo>
                        <a:cubicBezTo>
                          <a:pt x="615277" y="539320"/>
                          <a:pt x="647173" y="551042"/>
                          <a:pt x="680440" y="553860"/>
                        </a:cubicBezTo>
                        <a:close/>
                        <a:moveTo>
                          <a:pt x="842260" y="553698"/>
                        </a:moveTo>
                        <a:cubicBezTo>
                          <a:pt x="811608" y="557940"/>
                          <a:pt x="780541" y="549629"/>
                          <a:pt x="756101" y="530650"/>
                        </a:cubicBezTo>
                        <a:lnTo>
                          <a:pt x="747291" y="523858"/>
                        </a:lnTo>
                        <a:lnTo>
                          <a:pt x="747191" y="523837"/>
                        </a:lnTo>
                        <a:lnTo>
                          <a:pt x="736397" y="526530"/>
                        </a:lnTo>
                        <a:cubicBezTo>
                          <a:pt x="676852" y="541785"/>
                          <a:pt x="613791" y="522231"/>
                          <a:pt x="573322" y="475966"/>
                        </a:cubicBezTo>
                        <a:lnTo>
                          <a:pt x="569508" y="471665"/>
                        </a:lnTo>
                        <a:lnTo>
                          <a:pt x="574810" y="464447"/>
                        </a:lnTo>
                        <a:cubicBezTo>
                          <a:pt x="578349" y="459843"/>
                          <a:pt x="578073" y="453363"/>
                          <a:pt x="574154" y="449077"/>
                        </a:cubicBezTo>
                        <a:cubicBezTo>
                          <a:pt x="569711" y="444495"/>
                          <a:pt x="562395" y="444381"/>
                          <a:pt x="557813" y="448824"/>
                        </a:cubicBezTo>
                        <a:cubicBezTo>
                          <a:pt x="557348" y="449273"/>
                          <a:pt x="556924" y="449761"/>
                          <a:pt x="556541" y="450281"/>
                        </a:cubicBezTo>
                        <a:lnTo>
                          <a:pt x="543648" y="468134"/>
                        </a:lnTo>
                        <a:cubicBezTo>
                          <a:pt x="543648" y="468134"/>
                          <a:pt x="537961" y="476615"/>
                          <a:pt x="537251" y="477806"/>
                        </a:cubicBezTo>
                        <a:cubicBezTo>
                          <a:pt x="537251" y="477806"/>
                          <a:pt x="536711" y="478556"/>
                          <a:pt x="536442" y="478917"/>
                        </a:cubicBezTo>
                        <a:cubicBezTo>
                          <a:pt x="507081" y="519184"/>
                          <a:pt x="460291" y="543052"/>
                          <a:pt x="410457" y="543182"/>
                        </a:cubicBezTo>
                        <a:cubicBezTo>
                          <a:pt x="386247" y="543193"/>
                          <a:pt x="362375" y="537506"/>
                          <a:pt x="340770" y="526583"/>
                        </a:cubicBezTo>
                        <a:cubicBezTo>
                          <a:pt x="340770" y="526583"/>
                          <a:pt x="333884" y="523712"/>
                          <a:pt x="327032" y="520227"/>
                        </a:cubicBezTo>
                        <a:cubicBezTo>
                          <a:pt x="323482" y="518424"/>
                          <a:pt x="319509" y="516058"/>
                          <a:pt x="319509" y="516058"/>
                        </a:cubicBezTo>
                        <a:lnTo>
                          <a:pt x="312690" y="511953"/>
                        </a:lnTo>
                        <a:cubicBezTo>
                          <a:pt x="307782" y="508848"/>
                          <a:pt x="301355" y="509709"/>
                          <a:pt x="297436" y="513995"/>
                        </a:cubicBezTo>
                        <a:cubicBezTo>
                          <a:pt x="293272" y="518840"/>
                          <a:pt x="293823" y="526143"/>
                          <a:pt x="298668" y="530308"/>
                        </a:cubicBezTo>
                        <a:cubicBezTo>
                          <a:pt x="299160" y="530731"/>
                          <a:pt x="299687" y="531111"/>
                          <a:pt x="300243" y="531446"/>
                        </a:cubicBezTo>
                        <a:lnTo>
                          <a:pt x="309646" y="537109"/>
                        </a:lnTo>
                        <a:lnTo>
                          <a:pt x="309490" y="537440"/>
                        </a:lnTo>
                        <a:cubicBezTo>
                          <a:pt x="274360" y="612559"/>
                          <a:pt x="184986" y="644976"/>
                          <a:pt x="109868" y="609845"/>
                        </a:cubicBezTo>
                        <a:cubicBezTo>
                          <a:pt x="34749" y="574715"/>
                          <a:pt x="2333" y="485341"/>
                          <a:pt x="37463" y="410222"/>
                        </a:cubicBezTo>
                        <a:cubicBezTo>
                          <a:pt x="55659" y="371314"/>
                          <a:pt x="89646" y="342062"/>
                          <a:pt x="130830" y="329862"/>
                        </a:cubicBezTo>
                        <a:lnTo>
                          <a:pt x="139646" y="327250"/>
                        </a:lnTo>
                        <a:lnTo>
                          <a:pt x="153383" y="342570"/>
                        </a:lnTo>
                        <a:cubicBezTo>
                          <a:pt x="157477" y="347139"/>
                          <a:pt x="164428" y="347712"/>
                          <a:pt x="169215" y="343875"/>
                        </a:cubicBezTo>
                        <a:cubicBezTo>
                          <a:pt x="174227" y="339440"/>
                          <a:pt x="174695" y="331780"/>
                          <a:pt x="170259" y="326768"/>
                        </a:cubicBezTo>
                        <a:cubicBezTo>
                          <a:pt x="170196" y="326696"/>
                          <a:pt x="170132" y="326625"/>
                          <a:pt x="170067" y="326555"/>
                        </a:cubicBezTo>
                        <a:lnTo>
                          <a:pt x="149843" y="303999"/>
                        </a:lnTo>
                        <a:lnTo>
                          <a:pt x="144884" y="296874"/>
                        </a:lnTo>
                        <a:cubicBezTo>
                          <a:pt x="131891" y="278681"/>
                          <a:pt x="123964" y="257363"/>
                          <a:pt x="121917" y="235101"/>
                        </a:cubicBezTo>
                        <a:cubicBezTo>
                          <a:pt x="116626" y="168197"/>
                          <a:pt x="166573" y="109672"/>
                          <a:pt x="233477" y="104381"/>
                        </a:cubicBezTo>
                        <a:cubicBezTo>
                          <a:pt x="243654" y="103575"/>
                          <a:pt x="253892" y="104056"/>
                          <a:pt x="263949" y="105812"/>
                        </a:cubicBezTo>
                        <a:cubicBezTo>
                          <a:pt x="280908" y="108913"/>
                          <a:pt x="297035" y="115515"/>
                          <a:pt x="311300" y="125197"/>
                        </a:cubicBezTo>
                        <a:lnTo>
                          <a:pt x="317772" y="129473"/>
                        </a:lnTo>
                        <a:lnTo>
                          <a:pt x="315631" y="149907"/>
                        </a:lnTo>
                        <a:cubicBezTo>
                          <a:pt x="314886" y="156249"/>
                          <a:pt x="319378" y="162010"/>
                          <a:pt x="325710" y="162831"/>
                        </a:cubicBezTo>
                        <a:cubicBezTo>
                          <a:pt x="326177" y="162883"/>
                          <a:pt x="326646" y="162910"/>
                          <a:pt x="327117" y="162912"/>
                        </a:cubicBezTo>
                        <a:cubicBezTo>
                          <a:pt x="333026" y="162904"/>
                          <a:pt x="337977" y="158440"/>
                          <a:pt x="338594" y="152563"/>
                        </a:cubicBezTo>
                        <a:lnTo>
                          <a:pt x="341766" y="122345"/>
                        </a:lnTo>
                        <a:lnTo>
                          <a:pt x="344104" y="113059"/>
                        </a:lnTo>
                        <a:cubicBezTo>
                          <a:pt x="355730" y="64700"/>
                          <a:pt x="396522" y="28884"/>
                          <a:pt x="445977" y="23610"/>
                        </a:cubicBezTo>
                        <a:cubicBezTo>
                          <a:pt x="489100" y="19557"/>
                          <a:pt x="530851" y="40039"/>
                          <a:pt x="554039" y="76622"/>
                        </a:cubicBezTo>
                        <a:lnTo>
                          <a:pt x="554189" y="76853"/>
                        </a:lnTo>
                        <a:lnTo>
                          <a:pt x="538682" y="86480"/>
                        </a:lnTo>
                        <a:cubicBezTo>
                          <a:pt x="533429" y="89587"/>
                          <a:pt x="531344" y="96140"/>
                          <a:pt x="533835" y="101711"/>
                        </a:cubicBezTo>
                        <a:cubicBezTo>
                          <a:pt x="536634" y="107447"/>
                          <a:pt x="543553" y="109829"/>
                          <a:pt x="549290" y="107029"/>
                        </a:cubicBezTo>
                        <a:cubicBezTo>
                          <a:pt x="549641" y="106857"/>
                          <a:pt x="549984" y="106668"/>
                          <a:pt x="550317" y="106461"/>
                        </a:cubicBezTo>
                        <a:lnTo>
                          <a:pt x="578284" y="88355"/>
                        </a:lnTo>
                        <a:cubicBezTo>
                          <a:pt x="579409" y="87656"/>
                          <a:pt x="583781" y="84916"/>
                          <a:pt x="583781" y="84916"/>
                        </a:cubicBezTo>
                        <a:cubicBezTo>
                          <a:pt x="638794" y="52843"/>
                          <a:pt x="709392" y="71439"/>
                          <a:pt x="741466" y="126452"/>
                        </a:cubicBezTo>
                        <a:cubicBezTo>
                          <a:pt x="751812" y="144197"/>
                          <a:pt x="757228" y="164383"/>
                          <a:pt x="757158" y="184924"/>
                        </a:cubicBezTo>
                        <a:cubicBezTo>
                          <a:pt x="757158" y="188642"/>
                          <a:pt x="756961" y="192518"/>
                          <a:pt x="756580" y="196445"/>
                        </a:cubicBezTo>
                        <a:lnTo>
                          <a:pt x="755017" y="212265"/>
                        </a:lnTo>
                        <a:cubicBezTo>
                          <a:pt x="755013" y="212314"/>
                          <a:pt x="755038" y="212359"/>
                          <a:pt x="755081" y="212381"/>
                        </a:cubicBezTo>
                        <a:lnTo>
                          <a:pt x="769328" y="219430"/>
                        </a:lnTo>
                        <a:cubicBezTo>
                          <a:pt x="804995" y="237171"/>
                          <a:pt x="833084" y="267159"/>
                          <a:pt x="848458" y="303910"/>
                        </a:cubicBezTo>
                        <a:lnTo>
                          <a:pt x="840759" y="301973"/>
                        </a:lnTo>
                        <a:cubicBezTo>
                          <a:pt x="835157" y="300429"/>
                          <a:pt x="829253" y="303119"/>
                          <a:pt x="826744" y="308360"/>
                        </a:cubicBezTo>
                        <a:cubicBezTo>
                          <a:pt x="824170" y="314201"/>
                          <a:pt x="826818" y="321022"/>
                          <a:pt x="832659" y="323596"/>
                        </a:cubicBezTo>
                        <a:cubicBezTo>
                          <a:pt x="833255" y="323859"/>
                          <a:pt x="833873" y="324071"/>
                          <a:pt x="834506" y="324230"/>
                        </a:cubicBezTo>
                        <a:lnTo>
                          <a:pt x="874938" y="334400"/>
                        </a:lnTo>
                        <a:cubicBezTo>
                          <a:pt x="932855" y="361144"/>
                          <a:pt x="958125" y="429776"/>
                          <a:pt x="931380" y="487693"/>
                        </a:cubicBezTo>
                        <a:cubicBezTo>
                          <a:pt x="914868" y="523450"/>
                          <a:pt x="881277" y="548329"/>
                          <a:pt x="842260" y="553698"/>
                        </a:cubicBezTo>
                        <a:close/>
                      </a:path>
                    </a:pathLst>
                  </a:custGeom>
                  <a:solidFill>
                    <a:srgbClr val="000000"/>
                  </a:solidFill>
                  <a:ln w="11509" cap="flat">
                    <a:noFill/>
                    <a:prstDash val="solid"/>
                    <a:miter/>
                  </a:ln>
                </p:spPr>
                <p:txBody>
                  <a:bodyPr rtlCol="0" anchor="ctr"/>
                  <a:lstStyle/>
                  <a:p>
                    <a:endParaRPr lang="es-CO"/>
                  </a:p>
                </p:txBody>
              </p:sp>
            </p:grpSp>
            <p:grpSp>
              <p:nvGrpSpPr>
                <p:cNvPr id="115" name="Grupo 114">
                  <a:extLst>
                    <a:ext uri="{FF2B5EF4-FFF2-40B4-BE49-F238E27FC236}">
                      <a16:creationId xmlns:a16="http://schemas.microsoft.com/office/drawing/2014/main" id="{E209AC15-D1AE-4632-A1C6-EF5CEA8537C1}"/>
                    </a:ext>
                  </a:extLst>
                </p:cNvPr>
                <p:cNvGrpSpPr/>
                <p:nvPr/>
              </p:nvGrpSpPr>
              <p:grpSpPr>
                <a:xfrm>
                  <a:off x="7177000" y="4261248"/>
                  <a:ext cx="540000" cy="540000"/>
                  <a:chOff x="6528596" y="2633276"/>
                  <a:chExt cx="916095" cy="916040"/>
                </a:xfrm>
              </p:grpSpPr>
              <p:pic>
                <p:nvPicPr>
                  <p:cNvPr id="139" name="Gráfico 138" descr="Cactus con relleno sólido">
                    <a:extLst>
                      <a:ext uri="{FF2B5EF4-FFF2-40B4-BE49-F238E27FC236}">
                        <a16:creationId xmlns:a16="http://schemas.microsoft.com/office/drawing/2014/main" id="{0BBB6145-4BAE-46D9-A466-FD455AA389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28596" y="2633276"/>
                    <a:ext cx="914400" cy="914400"/>
                  </a:xfrm>
                  <a:prstGeom prst="rect">
                    <a:avLst/>
                  </a:prstGeom>
                </p:spPr>
              </p:pic>
              <p:pic>
                <p:nvPicPr>
                  <p:cNvPr id="140" name="Gráfico 139" descr="Cactus contorno">
                    <a:extLst>
                      <a:ext uri="{FF2B5EF4-FFF2-40B4-BE49-F238E27FC236}">
                        <a16:creationId xmlns:a16="http://schemas.microsoft.com/office/drawing/2014/main" id="{828F3227-9A6E-41AF-8AB2-30C09C726F1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30291" y="2634916"/>
                    <a:ext cx="914400" cy="914400"/>
                  </a:xfrm>
                  <a:prstGeom prst="rect">
                    <a:avLst/>
                  </a:prstGeom>
                </p:spPr>
              </p:pic>
            </p:grpSp>
            <p:grpSp>
              <p:nvGrpSpPr>
                <p:cNvPr id="116" name="Grupo 115">
                  <a:extLst>
                    <a:ext uri="{FF2B5EF4-FFF2-40B4-BE49-F238E27FC236}">
                      <a16:creationId xmlns:a16="http://schemas.microsoft.com/office/drawing/2014/main" id="{8C552ACF-2A94-4A66-B89B-C9D1CB80B7F9}"/>
                    </a:ext>
                  </a:extLst>
                </p:cNvPr>
                <p:cNvGrpSpPr/>
                <p:nvPr/>
              </p:nvGrpSpPr>
              <p:grpSpPr>
                <a:xfrm>
                  <a:off x="8319745" y="1761126"/>
                  <a:ext cx="540000" cy="540000"/>
                  <a:chOff x="6528596" y="2633276"/>
                  <a:chExt cx="916095" cy="916040"/>
                </a:xfrm>
              </p:grpSpPr>
              <p:pic>
                <p:nvPicPr>
                  <p:cNvPr id="137" name="Gráfico 136" descr="Cactus con relleno sólido">
                    <a:extLst>
                      <a:ext uri="{FF2B5EF4-FFF2-40B4-BE49-F238E27FC236}">
                        <a16:creationId xmlns:a16="http://schemas.microsoft.com/office/drawing/2014/main" id="{202EBD52-034C-4B6A-A447-FACDBC514BC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28596" y="2633276"/>
                    <a:ext cx="914400" cy="914400"/>
                  </a:xfrm>
                  <a:prstGeom prst="rect">
                    <a:avLst/>
                  </a:prstGeom>
                </p:spPr>
              </p:pic>
              <p:pic>
                <p:nvPicPr>
                  <p:cNvPr id="138" name="Gráfico 137" descr="Cactus contorno">
                    <a:extLst>
                      <a:ext uri="{FF2B5EF4-FFF2-40B4-BE49-F238E27FC236}">
                        <a16:creationId xmlns:a16="http://schemas.microsoft.com/office/drawing/2014/main" id="{2F301A01-6ABB-4248-AB93-C698E00DBDF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30291" y="2634916"/>
                    <a:ext cx="914400" cy="914400"/>
                  </a:xfrm>
                  <a:prstGeom prst="rect">
                    <a:avLst/>
                  </a:prstGeom>
                </p:spPr>
              </p:pic>
            </p:grpSp>
            <p:grpSp>
              <p:nvGrpSpPr>
                <p:cNvPr id="117" name="Grupo 116">
                  <a:extLst>
                    <a:ext uri="{FF2B5EF4-FFF2-40B4-BE49-F238E27FC236}">
                      <a16:creationId xmlns:a16="http://schemas.microsoft.com/office/drawing/2014/main" id="{29F4E156-CC4F-4B48-8BF3-A0F6D135A673}"/>
                    </a:ext>
                  </a:extLst>
                </p:cNvPr>
                <p:cNvGrpSpPr/>
                <p:nvPr/>
              </p:nvGrpSpPr>
              <p:grpSpPr>
                <a:xfrm>
                  <a:off x="8949971" y="851340"/>
                  <a:ext cx="540000" cy="540000"/>
                  <a:chOff x="6528596" y="2633276"/>
                  <a:chExt cx="916095" cy="916040"/>
                </a:xfrm>
              </p:grpSpPr>
              <p:pic>
                <p:nvPicPr>
                  <p:cNvPr id="135" name="Gráfico 134" descr="Cactus con relleno sólido">
                    <a:extLst>
                      <a:ext uri="{FF2B5EF4-FFF2-40B4-BE49-F238E27FC236}">
                        <a16:creationId xmlns:a16="http://schemas.microsoft.com/office/drawing/2014/main" id="{008CE88A-F134-4A4B-9972-E53CE68D5E1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28596" y="2633276"/>
                    <a:ext cx="914400" cy="914400"/>
                  </a:xfrm>
                  <a:prstGeom prst="rect">
                    <a:avLst/>
                  </a:prstGeom>
                </p:spPr>
              </p:pic>
              <p:pic>
                <p:nvPicPr>
                  <p:cNvPr id="136" name="Gráfico 135" descr="Cactus contorno">
                    <a:extLst>
                      <a:ext uri="{FF2B5EF4-FFF2-40B4-BE49-F238E27FC236}">
                        <a16:creationId xmlns:a16="http://schemas.microsoft.com/office/drawing/2014/main" id="{16BAF8C3-25F1-4AC5-B2D3-2AC6257D316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30291" y="2634916"/>
                    <a:ext cx="914400" cy="914400"/>
                  </a:xfrm>
                  <a:prstGeom prst="rect">
                    <a:avLst/>
                  </a:prstGeom>
                </p:spPr>
              </p:pic>
            </p:grpSp>
            <p:grpSp>
              <p:nvGrpSpPr>
                <p:cNvPr id="118" name="Grupo 117">
                  <a:extLst>
                    <a:ext uri="{FF2B5EF4-FFF2-40B4-BE49-F238E27FC236}">
                      <a16:creationId xmlns:a16="http://schemas.microsoft.com/office/drawing/2014/main" id="{FA9DAF77-F358-4584-BF49-A9753D6EA7EF}"/>
                    </a:ext>
                  </a:extLst>
                </p:cNvPr>
                <p:cNvGrpSpPr/>
                <p:nvPr/>
              </p:nvGrpSpPr>
              <p:grpSpPr>
                <a:xfrm>
                  <a:off x="7906922" y="3097375"/>
                  <a:ext cx="540000" cy="540000"/>
                  <a:chOff x="6528596" y="2633276"/>
                  <a:chExt cx="916095" cy="916040"/>
                </a:xfrm>
              </p:grpSpPr>
              <p:pic>
                <p:nvPicPr>
                  <p:cNvPr id="133" name="Gráfico 132" descr="Cactus con relleno sólido">
                    <a:extLst>
                      <a:ext uri="{FF2B5EF4-FFF2-40B4-BE49-F238E27FC236}">
                        <a16:creationId xmlns:a16="http://schemas.microsoft.com/office/drawing/2014/main" id="{5AB16163-FEF6-42AE-B351-50A7D2F7B2A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28596" y="2633276"/>
                    <a:ext cx="914400" cy="914400"/>
                  </a:xfrm>
                  <a:prstGeom prst="rect">
                    <a:avLst/>
                  </a:prstGeom>
                </p:spPr>
              </p:pic>
              <p:pic>
                <p:nvPicPr>
                  <p:cNvPr id="134" name="Gráfico 133" descr="Cactus contorno">
                    <a:extLst>
                      <a:ext uri="{FF2B5EF4-FFF2-40B4-BE49-F238E27FC236}">
                        <a16:creationId xmlns:a16="http://schemas.microsoft.com/office/drawing/2014/main" id="{1BF89380-B8E9-4D72-A065-5D638D2D47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30291" y="2634916"/>
                    <a:ext cx="914400" cy="914400"/>
                  </a:xfrm>
                  <a:prstGeom prst="rect">
                    <a:avLst/>
                  </a:prstGeom>
                </p:spPr>
              </p:pic>
            </p:grpSp>
            <p:pic>
              <p:nvPicPr>
                <p:cNvPr id="119" name="Imagen 118">
                  <a:extLst>
                    <a:ext uri="{FF2B5EF4-FFF2-40B4-BE49-F238E27FC236}">
                      <a16:creationId xmlns:a16="http://schemas.microsoft.com/office/drawing/2014/main" id="{BC4EF48D-0A31-4335-8E39-406F0A9C391D}"/>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3418" b="96680" l="9961" r="89844">
                              <a14:foregroundMark x1="24902" y1="8008" x2="24902" y2="8008"/>
                              <a14:foregroundMark x1="22461" y1="6738" x2="22461" y2="6738"/>
                              <a14:foregroundMark x1="29102" y1="4688" x2="29102" y2="4688"/>
                              <a14:foregroundMark x1="28418" y1="3418" x2="28418" y2="3418"/>
                              <a14:foregroundMark x1="21973" y1="90234" x2="21973" y2="90234"/>
                              <a14:foregroundMark x1="27637" y1="96680" x2="27637" y2="96680"/>
                            </a14:backgroundRemoval>
                          </a14:imgEffect>
                        </a14:imgLayer>
                      </a14:imgProps>
                    </a:ext>
                  </a:extLst>
                </a:blip>
                <a:stretch>
                  <a:fillRect/>
                </a:stretch>
              </p:blipFill>
              <p:spPr>
                <a:xfrm flipH="1">
                  <a:off x="10619030" y="1425618"/>
                  <a:ext cx="1536904" cy="1536904"/>
                </a:xfrm>
                <a:prstGeom prst="rect">
                  <a:avLst/>
                </a:prstGeom>
              </p:spPr>
            </p:pic>
            <p:pic>
              <p:nvPicPr>
                <p:cNvPr id="120" name="Imagen 119">
                  <a:extLst>
                    <a:ext uri="{FF2B5EF4-FFF2-40B4-BE49-F238E27FC236}">
                      <a16:creationId xmlns:a16="http://schemas.microsoft.com/office/drawing/2014/main" id="{1E74DE3A-A8BA-4D60-8EF8-A39BFBB55BBD}"/>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3727" b="95031" l="10000" r="90000">
                              <a14:foregroundMark x1="29565" y1="10973" x2="29565" y2="10973"/>
                              <a14:foregroundMark x1="69457" y1="11180" x2="69457" y2="11180"/>
                              <a14:foregroundMark x1="69565" y1="17805" x2="69565" y2="17805"/>
                              <a14:foregroundMark x1="66957" y1="17598" x2="66957" y2="17598"/>
                              <a14:foregroundMark x1="28913" y1="19669" x2="28913" y2="19669"/>
                              <a14:foregroundMark x1="27500" y1="11801" x2="27500" y2="11801"/>
                              <a14:foregroundMark x1="30761" y1="3727" x2="30761" y2="3727"/>
                              <a14:foregroundMark x1="26304" y1="95031" x2="26304" y2="95031"/>
                              <a14:foregroundMark x1="35326" y1="95031" x2="35326" y2="95031"/>
                              <a14:foregroundMark x1="32717" y1="94410" x2="32717" y2="94410"/>
                              <a14:foregroundMark x1="70978" y1="93375" x2="70978" y2="93375"/>
                              <a14:foregroundMark x1="65761" y1="93375" x2="65761" y2="93375"/>
                            </a14:backgroundRemoval>
                          </a14:imgEffect>
                        </a14:imgLayer>
                      </a14:imgProps>
                    </a:ext>
                  </a:extLst>
                </a:blip>
                <a:stretch>
                  <a:fillRect/>
                </a:stretch>
              </p:blipFill>
              <p:spPr>
                <a:xfrm>
                  <a:off x="5550626" y="2819134"/>
                  <a:ext cx="1618343" cy="849630"/>
                </a:xfrm>
                <a:prstGeom prst="rect">
                  <a:avLst/>
                </a:prstGeom>
              </p:spPr>
            </p:pic>
            <p:pic>
              <p:nvPicPr>
                <p:cNvPr id="121" name="Imagen 120">
                  <a:extLst>
                    <a:ext uri="{FF2B5EF4-FFF2-40B4-BE49-F238E27FC236}">
                      <a16:creationId xmlns:a16="http://schemas.microsoft.com/office/drawing/2014/main" id="{810D3E94-CCBA-4B66-9893-ABA9911C4E8D}"/>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7031" b="92188" l="10000" r="90000">
                              <a14:foregroundMark x1="48444" y1="7422" x2="48444" y2="7422"/>
                              <a14:foregroundMark x1="50000" y1="23828" x2="50000" y2="23828"/>
                              <a14:foregroundMark x1="39778" y1="28906" x2="39778" y2="28906"/>
                              <a14:foregroundMark x1="39889" y1="49023" x2="39889" y2="49023"/>
                              <a14:foregroundMark x1="41556" y1="63086" x2="41556" y2="63086"/>
                              <a14:foregroundMark x1="42000" y1="69336" x2="42000" y2="69336"/>
                              <a14:foregroundMark x1="45444" y1="69336" x2="45444" y2="69336"/>
                              <a14:foregroundMark x1="48778" y1="74609" x2="48778" y2="74609"/>
                              <a14:foregroundMark x1="44000" y1="77734" x2="44000" y2="77734"/>
                              <a14:foregroundMark x1="58000" y1="69531" x2="58000" y2="69531"/>
                              <a14:foregroundMark x1="57778" y1="61914" x2="57778" y2="61914"/>
                              <a14:foregroundMark x1="51000" y1="55273" x2="51000" y2="55273"/>
                              <a14:foregroundMark x1="51111" y1="52344" x2="51111" y2="52344"/>
                              <a14:foregroundMark x1="50000" y1="36328" x2="50000" y2="36328"/>
                              <a14:foregroundMark x1="53000" y1="25977" x2="53000" y2="25977"/>
                              <a14:foregroundMark x1="51444" y1="19727" x2="51444" y2="19727"/>
                              <a14:foregroundMark x1="60222" y1="26367" x2="60222" y2="26367"/>
                              <a14:foregroundMark x1="60222" y1="42188" x2="60222" y2="42188"/>
                              <a14:foregroundMark x1="59778" y1="55273" x2="59778" y2="55273"/>
                              <a14:foregroundMark x1="60333" y1="63281" x2="60333" y2="63281"/>
                              <a14:foregroundMark x1="51111" y1="65234" x2="51111" y2="65234"/>
                              <a14:foregroundMark x1="47556" y1="71094" x2="47556" y2="71094"/>
                              <a14:foregroundMark x1="47889" y1="92188" x2="47889" y2="92188"/>
                              <a14:foregroundMark x1="42333" y1="68164" x2="42333" y2="68164"/>
                              <a14:foregroundMark x1="43889" y1="59375" x2="43889" y2="59375"/>
                              <a14:foregroundMark x1="43889" y1="59375" x2="43889" y2="59375"/>
                              <a14:foregroundMark x1="42111" y1="58008" x2="42111" y2="58008"/>
                              <a14:foregroundMark x1="39778" y1="55078" x2="39778" y2="55078"/>
                              <a14:foregroundMark x1="39889" y1="38477" x2="39889" y2="38477"/>
                              <a14:foregroundMark x1="39333" y1="32813" x2="39333" y2="32813"/>
                              <a14:foregroundMark x1="39444" y1="27148" x2="39444" y2="27148"/>
                              <a14:foregroundMark x1="40111" y1="26172" x2="40111" y2="26172"/>
                              <a14:foregroundMark x1="40778" y1="25000" x2="40778" y2="25000"/>
                              <a14:foregroundMark x1="42556" y1="25000" x2="42556" y2="25000"/>
                              <a14:foregroundMark x1="45556" y1="25000" x2="45556" y2="25000"/>
                              <a14:foregroundMark x1="47778" y1="24609" x2="47778" y2="24609"/>
                              <a14:foregroundMark x1="44444" y1="24609" x2="44444" y2="24609"/>
                              <a14:foregroundMark x1="43667" y1="25000" x2="43667" y2="25000"/>
                              <a14:foregroundMark x1="47222" y1="24805" x2="47222" y2="24805"/>
                              <a14:foregroundMark x1="47667" y1="24805" x2="47667" y2="24805"/>
                              <a14:foregroundMark x1="47667" y1="26758" x2="47667" y2="26758"/>
                              <a14:foregroundMark x1="49444" y1="26758" x2="49444" y2="26758"/>
                              <a14:foregroundMark x1="56333" y1="25586" x2="56333" y2="25586"/>
                              <a14:foregroundMark x1="60444" y1="47852" x2="60444" y2="47852"/>
                              <a14:foregroundMark x1="59556" y1="50977" x2="59556" y2="50977"/>
                              <a14:foregroundMark x1="58556" y1="52930" x2="58556" y2="52930"/>
                              <a14:foregroundMark x1="58556" y1="44922" x2="58556" y2="44922"/>
                              <a14:foregroundMark x1="60889" y1="52344" x2="60889" y2="52344"/>
                              <a14:foregroundMark x1="59444" y1="51563" x2="59444" y2="51563"/>
                              <a14:foregroundMark x1="57889" y1="48438" x2="57889" y2="48438"/>
                              <a14:foregroundMark x1="56556" y1="45898" x2="56556" y2="45898"/>
                              <a14:foregroundMark x1="54556" y1="45898" x2="54556" y2="45898"/>
                              <a14:foregroundMark x1="52222" y1="45898" x2="52222" y2="45898"/>
                              <a14:foregroundMark x1="50556" y1="44922" x2="50556" y2="44922"/>
                              <a14:foregroundMark x1="52111" y1="47852" x2="52111" y2="47852"/>
                              <a14:foregroundMark x1="53000" y1="51563" x2="53000" y2="51563"/>
                              <a14:foregroundMark x1="54111" y1="52148" x2="54111" y2="52148"/>
                              <a14:foregroundMark x1="54889" y1="54688" x2="54889" y2="54688"/>
                              <a14:foregroundMark x1="56333" y1="55859" x2="56333" y2="55859"/>
                              <a14:foregroundMark x1="56222" y1="61914" x2="56222" y2="61914"/>
                              <a14:foregroundMark x1="57556" y1="65234" x2="57556" y2="65234"/>
                              <a14:foregroundMark x1="56111" y1="66797" x2="56111" y2="66797"/>
                              <a14:foregroundMark x1="54111" y1="63867" x2="54111" y2="63867"/>
                              <a14:foregroundMark x1="52000" y1="60547" x2="52000" y2="60547"/>
                              <a14:foregroundMark x1="50444" y1="58789" x2="50444" y2="58789"/>
                              <a14:foregroundMark x1="49222" y1="57617" x2="49222" y2="57617"/>
                              <a14:foregroundMark x1="47778" y1="57617" x2="47778" y2="57617"/>
                              <a14:foregroundMark x1="50556" y1="7227" x2="50556" y2="7227"/>
                              <a14:foregroundMark x1="49778" y1="7031" x2="49778" y2="7031"/>
                            </a14:backgroundRemoval>
                          </a14:imgEffect>
                        </a14:imgLayer>
                      </a14:imgProps>
                    </a:ext>
                  </a:extLst>
                </a:blip>
                <a:stretch>
                  <a:fillRect/>
                </a:stretch>
              </p:blipFill>
              <p:spPr>
                <a:xfrm>
                  <a:off x="3803013" y="2511494"/>
                  <a:ext cx="1139062" cy="648000"/>
                </a:xfrm>
                <a:prstGeom prst="rect">
                  <a:avLst/>
                </a:prstGeom>
              </p:spPr>
            </p:pic>
            <p:pic>
              <p:nvPicPr>
                <p:cNvPr id="122" name="Imagen 121">
                  <a:extLst>
                    <a:ext uri="{FF2B5EF4-FFF2-40B4-BE49-F238E27FC236}">
                      <a16:creationId xmlns:a16="http://schemas.microsoft.com/office/drawing/2014/main" id="{3A8E7CE7-5BFD-4DE8-BAB5-E14882EFA0CE}"/>
                    </a:ext>
                  </a:extLst>
                </p:cNvPr>
                <p:cNvPicPr>
                  <a:picLocks noChangeAspect="1"/>
                </p:cNvPicPr>
                <p:nvPr/>
              </p:nvPicPr>
              <p:blipFill>
                <a:blip r:embed="rId20"/>
                <a:stretch>
                  <a:fillRect/>
                </a:stretch>
              </p:blipFill>
              <p:spPr>
                <a:xfrm>
                  <a:off x="775345" y="3353294"/>
                  <a:ext cx="648000" cy="648000"/>
                </a:xfrm>
                <a:prstGeom prst="rect">
                  <a:avLst/>
                </a:prstGeom>
              </p:spPr>
            </p:pic>
            <p:pic>
              <p:nvPicPr>
                <p:cNvPr id="123" name="Imagen 122">
                  <a:extLst>
                    <a:ext uri="{FF2B5EF4-FFF2-40B4-BE49-F238E27FC236}">
                      <a16:creationId xmlns:a16="http://schemas.microsoft.com/office/drawing/2014/main" id="{2DBC4AF2-95FC-400C-8503-AC1D9193253C}"/>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4883" b="96680" l="10000" r="90000">
                              <a14:foregroundMark x1="41522" y1="5078" x2="41522" y2="5078"/>
                              <a14:foregroundMark x1="46413" y1="57617" x2="46413" y2="57617"/>
                              <a14:foregroundMark x1="47826" y1="96680" x2="47826" y2="96680"/>
                              <a14:foregroundMark x1="53587" y1="52930" x2="53587" y2="52930"/>
                              <a14:foregroundMark x1="39130" y1="55273" x2="39130" y2="55273"/>
                              <a14:foregroundMark x1="61304" y1="53125" x2="61304" y2="53125"/>
                            </a14:backgroundRemoval>
                          </a14:imgEffect>
                        </a14:imgLayer>
                      </a14:imgProps>
                    </a:ext>
                  </a:extLst>
                </a:blip>
                <a:stretch>
                  <a:fillRect/>
                </a:stretch>
              </p:blipFill>
              <p:spPr>
                <a:xfrm>
                  <a:off x="2317094" y="2108152"/>
                  <a:ext cx="1164375" cy="648000"/>
                </a:xfrm>
                <a:prstGeom prst="rect">
                  <a:avLst/>
                </a:prstGeom>
              </p:spPr>
            </p:pic>
            <p:pic>
              <p:nvPicPr>
                <p:cNvPr id="124" name="Imagen 123">
                  <a:extLst>
                    <a:ext uri="{FF2B5EF4-FFF2-40B4-BE49-F238E27FC236}">
                      <a16:creationId xmlns:a16="http://schemas.microsoft.com/office/drawing/2014/main" id="{05FCB85F-488D-41C0-99EE-96D8D5019240}"/>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6889" b="91111" l="7778" r="92222">
                              <a14:foregroundMark x1="49333" y1="7333" x2="49333" y2="7333"/>
                              <a14:foregroundMark x1="7778" y1="43333" x2="7778" y2="43333"/>
                              <a14:foregroundMark x1="52000" y1="91333" x2="52000" y2="91333"/>
                              <a14:foregroundMark x1="92222" y1="50667" x2="92222" y2="50667"/>
                            </a14:backgroundRemoval>
                          </a14:imgEffect>
                        </a14:imgLayer>
                      </a14:imgProps>
                    </a:ext>
                  </a:extLst>
                </a:blip>
                <a:stretch>
                  <a:fillRect/>
                </a:stretch>
              </p:blipFill>
              <p:spPr>
                <a:xfrm>
                  <a:off x="5085101" y="3600592"/>
                  <a:ext cx="648000" cy="648000"/>
                </a:xfrm>
                <a:prstGeom prst="rect">
                  <a:avLst/>
                </a:prstGeom>
              </p:spPr>
            </p:pic>
            <p:pic>
              <p:nvPicPr>
                <p:cNvPr id="125" name="Imagen 124">
                  <a:extLst>
                    <a:ext uri="{FF2B5EF4-FFF2-40B4-BE49-F238E27FC236}">
                      <a16:creationId xmlns:a16="http://schemas.microsoft.com/office/drawing/2014/main" id="{A5208862-357E-4E64-B297-5F5B1B48AF73}"/>
                    </a:ext>
                  </a:extLst>
                </p:cNvPr>
                <p:cNvPicPr>
                  <a:picLocks noChangeAspect="1"/>
                </p:cNvPicPr>
                <p:nvPr/>
              </p:nvPicPr>
              <p:blipFill>
                <a:blip r:embed="rId25">
                  <a:extLst>
                    <a:ext uri="{BEBA8EAE-BF5A-486C-A8C5-ECC9F3942E4B}">
                      <a14:imgProps xmlns:a14="http://schemas.microsoft.com/office/drawing/2010/main">
                        <a14:imgLayer r:embed="rId26">
                          <a14:imgEffect>
                            <a14:backgroundRemoval t="8375" b="92500" l="9048" r="92024">
                              <a14:foregroundMark x1="44881" y1="8375" x2="44881" y2="8375"/>
                              <a14:foregroundMark x1="9048" y1="47375" x2="9048" y2="47375"/>
                              <a14:foregroundMark x1="48571" y1="92500" x2="48571" y2="92500"/>
                              <a14:foregroundMark x1="92024" y1="48625" x2="92024" y2="48625"/>
                              <a14:foregroundMark x1="50119" y1="52875" x2="50119" y2="52875"/>
                              <a14:foregroundMark x1="45238" y1="35000" x2="45238" y2="35000"/>
                              <a14:foregroundMark x1="52381" y1="40000" x2="52381" y2="40000"/>
                              <a14:foregroundMark x1="46429" y1="67250" x2="46429" y2="67250"/>
                              <a14:foregroundMark x1="39048" y1="66375" x2="39048" y2="66375"/>
                              <a14:foregroundMark x1="41667" y1="66125" x2="41667" y2="66125"/>
                              <a14:foregroundMark x1="42857" y1="66875" x2="42857" y2="66875"/>
                              <a14:foregroundMark x1="48214" y1="66125" x2="48214" y2="66125"/>
                              <a14:foregroundMark x1="52857" y1="66875" x2="52857" y2="66875"/>
                              <a14:foregroundMark x1="48929" y1="62000" x2="48929" y2="62000"/>
                              <a14:foregroundMark x1="39405" y1="62500" x2="39405" y2="62500"/>
                              <a14:foregroundMark x1="35238" y1="60250" x2="35238" y2="60250"/>
                              <a14:foregroundMark x1="32976" y1="57625" x2="32976" y2="57625"/>
                              <a14:foregroundMark x1="67976" y1="53500" x2="67976" y2="53500"/>
                              <a14:foregroundMark x1="70238" y1="50875" x2="70238" y2="50875"/>
                              <a14:foregroundMark x1="71667" y1="52500" x2="71667" y2="52500"/>
                              <a14:foregroundMark x1="72381" y1="53875" x2="72381" y2="53875"/>
                              <a14:foregroundMark x1="71548" y1="55750" x2="71548" y2="55750"/>
                              <a14:foregroundMark x1="70119" y1="57250" x2="70119" y2="57250"/>
                              <a14:foregroundMark x1="68571" y1="57625" x2="68571" y2="57625"/>
                              <a14:foregroundMark x1="65833" y1="58375" x2="65833" y2="58375"/>
                              <a14:foregroundMark x1="64762" y1="58625" x2="64762" y2="58625"/>
                              <a14:foregroundMark x1="62976" y1="59125" x2="62976" y2="59125"/>
                              <a14:foregroundMark x1="60952" y1="60875" x2="60952" y2="60875"/>
                              <a14:foregroundMark x1="58571" y1="61875" x2="58571" y2="61875"/>
                              <a14:foregroundMark x1="57024" y1="62125" x2="57024" y2="62125"/>
                              <a14:foregroundMark x1="63690" y1="57250" x2="63690" y2="57250"/>
                              <a14:foregroundMark x1="64286" y1="53875" x2="64286" y2="53875"/>
                              <a14:foregroundMark x1="65000" y1="50625" x2="65000" y2="50625"/>
                              <a14:foregroundMark x1="65595" y1="47375" x2="65595" y2="47375"/>
                              <a14:foregroundMark x1="67500" y1="50250" x2="67500" y2="50250"/>
                              <a14:foregroundMark x1="66429" y1="50000" x2="66429" y2="50000"/>
                              <a14:foregroundMark x1="64762" y1="50000" x2="64762" y2="50000"/>
                              <a14:foregroundMark x1="64524" y1="48000" x2="64524" y2="48000"/>
                              <a14:foregroundMark x1="63929" y1="52750" x2="63929" y2="52750"/>
                              <a14:foregroundMark x1="64524" y1="55750" x2="64524" y2="55750"/>
                              <a14:foregroundMark x1="63095" y1="53875" x2="63095" y2="53875"/>
                              <a14:foregroundMark x1="62381" y1="51375" x2="62381" y2="51375"/>
                              <a14:foregroundMark x1="60833" y1="48875" x2="60833" y2="48875"/>
                              <a14:foregroundMark x1="59643" y1="49500" x2="59643" y2="49500"/>
                              <a14:foregroundMark x1="57500" y1="49125" x2="57500" y2="49125"/>
                              <a14:foregroundMark x1="59286" y1="48500" x2="59286" y2="48500"/>
                              <a14:foregroundMark x1="58214" y1="49375" x2="58214" y2="49375"/>
                              <a14:foregroundMark x1="56548" y1="48625" x2="56548" y2="48625"/>
                              <a14:foregroundMark x1="54643" y1="48875" x2="54643" y2="48875"/>
                              <a14:foregroundMark x1="53214" y1="48500" x2="53214" y2="48500"/>
                              <a14:foregroundMark x1="50357" y1="47875" x2="50357" y2="47875"/>
                              <a14:foregroundMark x1="50595" y1="48375" x2="50595" y2="48375"/>
                              <a14:foregroundMark x1="49048" y1="48250" x2="49048" y2="48250"/>
                              <a14:foregroundMark x1="47143" y1="48250" x2="47143" y2="48250"/>
                              <a14:foregroundMark x1="47381" y1="42625" x2="47381" y2="42625"/>
                            </a14:backgroundRemoval>
                          </a14:imgEffect>
                        </a14:imgLayer>
                      </a14:imgProps>
                    </a:ext>
                  </a:extLst>
                </a:blip>
                <a:stretch>
                  <a:fillRect/>
                </a:stretch>
              </p:blipFill>
              <p:spPr>
                <a:xfrm>
                  <a:off x="5767320" y="1776596"/>
                  <a:ext cx="680400" cy="648000"/>
                </a:xfrm>
                <a:prstGeom prst="rect">
                  <a:avLst/>
                </a:prstGeom>
              </p:spPr>
            </p:pic>
            <p:pic>
              <p:nvPicPr>
                <p:cNvPr id="126" name="Imagen 125">
                  <a:extLst>
                    <a:ext uri="{FF2B5EF4-FFF2-40B4-BE49-F238E27FC236}">
                      <a16:creationId xmlns:a16="http://schemas.microsoft.com/office/drawing/2014/main" id="{B6666AB0-AC9E-4723-B49C-1B7D5BECE25E}"/>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6667" b="92000" l="8000" r="92889">
                              <a14:foregroundMark x1="47111" y1="6667" x2="47111" y2="6667"/>
                              <a14:foregroundMark x1="8000" y1="50222" x2="8000" y2="50222"/>
                              <a14:foregroundMark x1="51556" y1="92444" x2="51556" y2="92444"/>
                              <a14:foregroundMark x1="92889" y1="49778" x2="92889" y2="49778"/>
                              <a14:foregroundMark x1="38222" y1="78222" x2="38222" y2="78222"/>
                              <a14:foregroundMark x1="36444" y1="71556" x2="36444" y2="71556"/>
                              <a14:foregroundMark x1="33778" y1="70222" x2="33778" y2="70222"/>
                              <a14:foregroundMark x1="38667" y1="73333" x2="38667" y2="73333"/>
                              <a14:foregroundMark x1="42667" y1="74222" x2="42667" y2="74222"/>
                              <a14:foregroundMark x1="44889" y1="69333" x2="44889" y2="69333"/>
                              <a14:foregroundMark x1="40889" y1="64444" x2="40889" y2="64444"/>
                              <a14:foregroundMark x1="38222" y1="62667" x2="38222" y2="62667"/>
                              <a14:foregroundMark x1="47111" y1="60000" x2="47111" y2="60000"/>
                              <a14:foregroundMark x1="46667" y1="56444" x2="46667" y2="56444"/>
                              <a14:foregroundMark x1="46222" y1="55556" x2="46222" y2="55556"/>
                              <a14:foregroundMark x1="46222" y1="52889" x2="46222" y2="52889"/>
                              <a14:foregroundMark x1="53333" y1="66667" x2="53333" y2="66667"/>
                              <a14:foregroundMark x1="55556" y1="58667" x2="55556" y2="58667"/>
                              <a14:foregroundMark x1="56000" y1="58222" x2="56000" y2="58222"/>
                              <a14:foregroundMark x1="54667" y1="64444" x2="54667" y2="64444"/>
                              <a14:foregroundMark x1="57333" y1="69778" x2="57333" y2="69778"/>
                              <a14:foregroundMark x1="61333" y1="68444" x2="61333" y2="68444"/>
                              <a14:foregroundMark x1="62222" y1="68444" x2="62222" y2="68444"/>
                              <a14:foregroundMark x1="62667" y1="67556" x2="62667" y2="67556"/>
                              <a14:foregroundMark x1="61778" y1="74667" x2="61778" y2="74667"/>
                              <a14:foregroundMark x1="37333" y1="53778" x2="37333" y2="53778"/>
                              <a14:foregroundMark x1="46667" y1="45778" x2="46667" y2="45778"/>
                              <a14:foregroundMark x1="51556" y1="43111" x2="51556" y2="43111"/>
                              <a14:foregroundMark x1="59111" y1="52889" x2="59111" y2="52889"/>
                              <a14:foregroundMark x1="66667" y1="55111" x2="66667" y2="55111"/>
                              <a14:foregroundMark x1="68889" y1="57778" x2="68889" y2="57778"/>
                              <a14:foregroundMark x1="49333" y1="37333" x2="49333" y2="37333"/>
                              <a14:foregroundMark x1="49333" y1="32444" x2="49333" y2="32444"/>
                              <a14:foregroundMark x1="49778" y1="26667" x2="49778" y2="26667"/>
                              <a14:foregroundMark x1="48889" y1="42222" x2="48889" y2="42222"/>
                              <a14:foregroundMark x1="44000" y1="44889" x2="44000" y2="44889"/>
                              <a14:foregroundMark x1="53333" y1="43556" x2="53333" y2="43556"/>
                              <a14:foregroundMark x1="42222" y1="48444" x2="42222" y2="48444"/>
                              <a14:foregroundMark x1="36000" y1="52000" x2="36000" y2="52000"/>
                              <a14:foregroundMark x1="32889" y1="56000" x2="32889" y2="56000"/>
                            </a14:backgroundRemoval>
                          </a14:imgEffect>
                        </a14:imgLayer>
                      </a14:imgProps>
                    </a:ext>
                  </a:extLst>
                </a:blip>
                <a:stretch>
                  <a:fillRect/>
                </a:stretch>
              </p:blipFill>
              <p:spPr>
                <a:xfrm>
                  <a:off x="7846362" y="2062081"/>
                  <a:ext cx="710916" cy="710916"/>
                </a:xfrm>
                <a:prstGeom prst="rect">
                  <a:avLst/>
                </a:prstGeom>
              </p:spPr>
            </p:pic>
            <p:pic>
              <p:nvPicPr>
                <p:cNvPr id="127" name="Imagen 126">
                  <a:extLst>
                    <a:ext uri="{FF2B5EF4-FFF2-40B4-BE49-F238E27FC236}">
                      <a16:creationId xmlns:a16="http://schemas.microsoft.com/office/drawing/2014/main" id="{B6B03AD0-0D31-45D2-B959-1BF2EA2ADE30}"/>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625" b="97500" l="10000" r="90000">
                              <a14:foregroundMark x1="47556" y1="6094" x2="47556" y2="6094"/>
                              <a14:foregroundMark x1="38222" y1="24688" x2="38222" y2="24688"/>
                              <a14:foregroundMark x1="33889" y1="34375" x2="33889" y2="34375"/>
                              <a14:foregroundMark x1="33222" y1="59062" x2="33222" y2="59062"/>
                              <a14:foregroundMark x1="33222" y1="64219" x2="33222" y2="64219"/>
                              <a14:foregroundMark x1="33333" y1="70625" x2="33333" y2="70625"/>
                              <a14:foregroundMark x1="36556" y1="91875" x2="36556" y2="91875"/>
                              <a14:foregroundMark x1="37111" y1="76719" x2="37111" y2="76719"/>
                              <a14:foregroundMark x1="35556" y1="74375" x2="35556" y2="74375"/>
                              <a14:foregroundMark x1="37667" y1="74688" x2="37667" y2="74688"/>
                              <a14:foregroundMark x1="37222" y1="75000" x2="37222" y2="75000"/>
                              <a14:foregroundMark x1="40667" y1="72500" x2="40667" y2="72500"/>
                              <a14:foregroundMark x1="44778" y1="73750" x2="44778" y2="73750"/>
                              <a14:foregroundMark x1="47333" y1="74844" x2="47333" y2="74844"/>
                              <a14:foregroundMark x1="48333" y1="75625" x2="48333" y2="75625"/>
                              <a14:foregroundMark x1="47778" y1="77500" x2="47778" y2="77500"/>
                              <a14:foregroundMark x1="46444" y1="73750" x2="46444" y2="73750"/>
                              <a14:foregroundMark x1="47889" y1="72031" x2="47889" y2="72031"/>
                              <a14:foregroundMark x1="48111" y1="69531" x2="48111" y2="69531"/>
                              <a14:foregroundMark x1="47778" y1="67969" x2="47778" y2="67969"/>
                              <a14:foregroundMark x1="47889" y1="65625" x2="47889" y2="65625"/>
                              <a14:foregroundMark x1="47889" y1="62969" x2="47889" y2="62969"/>
                              <a14:foregroundMark x1="47889" y1="60469" x2="47889" y2="60469"/>
                              <a14:foregroundMark x1="47889" y1="58750" x2="47889" y2="58750"/>
                              <a14:foregroundMark x1="47222" y1="68438" x2="47222" y2="68438"/>
                              <a14:foregroundMark x1="46000" y1="70781" x2="46000" y2="70781"/>
                              <a14:foregroundMark x1="44444" y1="71719" x2="44444" y2="71719"/>
                              <a14:foregroundMark x1="43444" y1="71875" x2="43444" y2="71875"/>
                              <a14:foregroundMark x1="42222" y1="73281" x2="42222" y2="73281"/>
                              <a14:foregroundMark x1="41111" y1="72344" x2="41111" y2="72344"/>
                              <a14:foregroundMark x1="40333" y1="71875" x2="40333" y2="71875"/>
                              <a14:foregroundMark x1="38111" y1="72500" x2="38111" y2="72500"/>
                              <a14:foregroundMark x1="34556" y1="73281" x2="34556" y2="73281"/>
                              <a14:foregroundMark x1="30889" y1="72656" x2="30889" y2="72656"/>
                              <a14:foregroundMark x1="28889" y1="73438" x2="28889" y2="73438"/>
                              <a14:foregroundMark x1="28111" y1="75781" x2="28111" y2="75781"/>
                              <a14:foregroundMark x1="28111" y1="70938" x2="28111" y2="70938"/>
                              <a14:foregroundMark x1="28111" y1="67813" x2="28111" y2="67813"/>
                              <a14:foregroundMark x1="28111" y1="65156" x2="28111" y2="65156"/>
                              <a14:foregroundMark x1="28111" y1="62500" x2="28111" y2="62500"/>
                              <a14:foregroundMark x1="28222" y1="59219" x2="28222" y2="59219"/>
                              <a14:foregroundMark x1="28222" y1="56719" x2="28222" y2="56719"/>
                              <a14:foregroundMark x1="28222" y1="53906" x2="28222" y2="53906"/>
                              <a14:foregroundMark x1="28222" y1="49531" x2="28222" y2="49531"/>
                              <a14:foregroundMark x1="28222" y1="45938" x2="28222" y2="45938"/>
                              <a14:foregroundMark x1="28667" y1="54844" x2="28667" y2="54844"/>
                              <a14:foregroundMark x1="29556" y1="55000" x2="29556" y2="55000"/>
                              <a14:foregroundMark x1="30778" y1="55000" x2="30778" y2="55000"/>
                              <a14:foregroundMark x1="32444" y1="55313" x2="32444" y2="55313"/>
                              <a14:foregroundMark x1="33667" y1="53438" x2="33667" y2="53438"/>
                              <a14:foregroundMark x1="35333" y1="55156" x2="35333" y2="55156"/>
                              <a14:foregroundMark x1="35556" y1="52188" x2="35556" y2="52188"/>
                              <a14:foregroundMark x1="34667" y1="61875" x2="34667" y2="61875"/>
                              <a14:foregroundMark x1="34667" y1="67656" x2="34667" y2="67656"/>
                              <a14:foregroundMark x1="36667" y1="68750" x2="36667" y2="68750"/>
                              <a14:foregroundMark x1="38111" y1="66094" x2="38111" y2="66094"/>
                              <a14:foregroundMark x1="36667" y1="63906" x2="36667" y2="63906"/>
                              <a14:foregroundMark x1="36667" y1="60781" x2="36667" y2="60781"/>
                              <a14:foregroundMark x1="36556" y1="56094" x2="36556" y2="56094"/>
                              <a14:foregroundMark x1="37333" y1="53594" x2="37333" y2="53594"/>
                              <a14:foregroundMark x1="43778" y1="54063" x2="43778" y2="54063"/>
                              <a14:foregroundMark x1="47222" y1="51250" x2="47222" y2="51250"/>
                              <a14:foregroundMark x1="42333" y1="39219" x2="42333" y2="39219"/>
                              <a14:foregroundMark x1="27778" y1="38906" x2="27778" y2="38906"/>
                              <a14:foregroundMark x1="28000" y1="35156" x2="28000" y2="35156"/>
                              <a14:foregroundMark x1="28222" y1="29063" x2="28222" y2="29063"/>
                              <a14:foregroundMark x1="28222" y1="26250" x2="28222" y2="26250"/>
                              <a14:foregroundMark x1="30444" y1="25625" x2="30444" y2="25625"/>
                              <a14:foregroundMark x1="32778" y1="24688" x2="32778" y2="24688"/>
                              <a14:foregroundMark x1="33889" y1="24688" x2="33889" y2="24688"/>
                              <a14:foregroundMark x1="32000" y1="22969" x2="32000" y2="22969"/>
                              <a14:foregroundMark x1="35556" y1="26250" x2="35556" y2="26250"/>
                              <a14:foregroundMark x1="35556" y1="23281" x2="35556" y2="23281"/>
                              <a14:foregroundMark x1="37000" y1="20781" x2="37000" y2="20781"/>
                              <a14:foregroundMark x1="37889" y1="21406" x2="37889" y2="21406"/>
                              <a14:foregroundMark x1="40111" y1="21406" x2="40111" y2="21406"/>
                              <a14:foregroundMark x1="41444" y1="22656" x2="41444" y2="22656"/>
                              <a14:foregroundMark x1="47556" y1="28281" x2="47556" y2="28281"/>
                              <a14:foregroundMark x1="48111" y1="32969" x2="48111" y2="32969"/>
                              <a14:foregroundMark x1="48111" y1="37344" x2="48111" y2="37344"/>
                              <a14:foregroundMark x1="48111" y1="41250" x2="48111" y2="41250"/>
                              <a14:foregroundMark x1="50222" y1="50469" x2="50222" y2="50469"/>
                              <a14:foregroundMark x1="52222" y1="52500" x2="52222" y2="52500"/>
                              <a14:foregroundMark x1="53556" y1="52500" x2="53556" y2="52500"/>
                              <a14:foregroundMark x1="55111" y1="52656" x2="55111" y2="52656"/>
                              <a14:foregroundMark x1="56222" y1="54844" x2="56222" y2="54844"/>
                              <a14:foregroundMark x1="58333" y1="55000" x2="58333" y2="55000"/>
                              <a14:foregroundMark x1="60111" y1="55781" x2="60111" y2="55781"/>
                              <a14:foregroundMark x1="61778" y1="48438" x2="61778" y2="48438"/>
                              <a14:foregroundMark x1="62000" y1="55000" x2="62000" y2="55000"/>
                              <a14:foregroundMark x1="60222" y1="54844" x2="60222" y2="54844"/>
                              <a14:foregroundMark x1="60667" y1="57344" x2="60667" y2="57344"/>
                              <a14:foregroundMark x1="62111" y1="60938" x2="62111" y2="60938"/>
                              <a14:foregroundMark x1="63444" y1="63906" x2="63444" y2="63906"/>
                              <a14:foregroundMark x1="64778" y1="65625" x2="64778" y2="65625"/>
                              <a14:foregroundMark x1="66111" y1="68750" x2="66111" y2="68750"/>
                              <a14:foregroundMark x1="68111" y1="71250" x2="68111" y2="71250"/>
                              <a14:foregroundMark x1="69778" y1="71875" x2="69778" y2="71875"/>
                              <a14:foregroundMark x1="72111" y1="72969" x2="72111" y2="72969"/>
                              <a14:foregroundMark x1="51111" y1="97500" x2="51111" y2="97500"/>
                              <a14:foregroundMark x1="49444" y1="625" x2="49444" y2="625"/>
                              <a14:foregroundMark x1="49222" y1="1094" x2="49222" y2="1094"/>
                            </a14:backgroundRemoval>
                          </a14:imgEffect>
                        </a14:imgLayer>
                      </a14:imgProps>
                    </a:ext>
                  </a:extLst>
                </a:blip>
                <a:stretch>
                  <a:fillRect/>
                </a:stretch>
              </p:blipFill>
              <p:spPr>
                <a:xfrm>
                  <a:off x="6830679" y="4805550"/>
                  <a:ext cx="911250" cy="648000"/>
                </a:xfrm>
                <a:prstGeom prst="rect">
                  <a:avLst/>
                </a:prstGeom>
              </p:spPr>
            </p:pic>
            <p:pic>
              <p:nvPicPr>
                <p:cNvPr id="128" name="Imagen 127">
                  <a:extLst>
                    <a:ext uri="{FF2B5EF4-FFF2-40B4-BE49-F238E27FC236}">
                      <a16:creationId xmlns:a16="http://schemas.microsoft.com/office/drawing/2014/main" id="{E1B6EF51-2588-4B72-8AD5-E5552E87B153}"/>
                    </a:ext>
                  </a:extLst>
                </p:cNvPr>
                <p:cNvPicPr>
                  <a:picLocks noChangeAspect="1"/>
                </p:cNvPicPr>
                <p:nvPr/>
              </p:nvPicPr>
              <p:blipFill>
                <a:blip r:embed="rId31">
                  <a:extLst>
                    <a:ext uri="{BEBA8EAE-BF5A-486C-A8C5-ECC9F3942E4B}">
                      <a14:imgProps xmlns:a14="http://schemas.microsoft.com/office/drawing/2010/main">
                        <a14:imgLayer r:embed="rId32">
                          <a14:imgEffect>
                            <a14:backgroundRemoval t="577" b="95962" l="10000" r="90000">
                              <a14:foregroundMark x1="50111" y1="5962" x2="50111" y2="5962"/>
                              <a14:foregroundMark x1="49444" y1="769" x2="49444" y2="769"/>
                              <a14:foregroundMark x1="49667" y1="95962" x2="49667" y2="95962"/>
                            </a14:backgroundRemoval>
                          </a14:imgEffect>
                        </a14:imgLayer>
                      </a14:imgProps>
                    </a:ext>
                  </a:extLst>
                </a:blip>
                <a:stretch>
                  <a:fillRect/>
                </a:stretch>
              </p:blipFill>
              <p:spPr>
                <a:xfrm>
                  <a:off x="8319745" y="5052468"/>
                  <a:ext cx="1121539" cy="648000"/>
                </a:xfrm>
                <a:prstGeom prst="rect">
                  <a:avLst/>
                </a:prstGeom>
              </p:spPr>
            </p:pic>
            <p:pic>
              <p:nvPicPr>
                <p:cNvPr id="129" name="Imagen 128">
                  <a:extLst>
                    <a:ext uri="{FF2B5EF4-FFF2-40B4-BE49-F238E27FC236}">
                      <a16:creationId xmlns:a16="http://schemas.microsoft.com/office/drawing/2014/main" id="{33183F00-5AF5-4CD6-B996-19952F0C9644}"/>
                    </a:ext>
                  </a:extLst>
                </p:cNvPr>
                <p:cNvPicPr>
                  <a:picLocks noChangeAspect="1"/>
                </p:cNvPicPr>
                <p:nvPr/>
              </p:nvPicPr>
              <p:blipFill>
                <a:blip r:embed="rId33"/>
                <a:stretch>
                  <a:fillRect/>
                </a:stretch>
              </p:blipFill>
              <p:spPr>
                <a:xfrm>
                  <a:off x="7252896" y="3543637"/>
                  <a:ext cx="648000" cy="648000"/>
                </a:xfrm>
                <a:prstGeom prst="rect">
                  <a:avLst/>
                </a:prstGeom>
              </p:spPr>
            </p:pic>
            <p:pic>
              <p:nvPicPr>
                <p:cNvPr id="130" name="Imagen 129">
                  <a:extLst>
                    <a:ext uri="{FF2B5EF4-FFF2-40B4-BE49-F238E27FC236}">
                      <a16:creationId xmlns:a16="http://schemas.microsoft.com/office/drawing/2014/main" id="{8361F10F-6B86-4221-B044-EF63080961ED}"/>
                    </a:ext>
                  </a:extLst>
                </p:cNvPr>
                <p:cNvPicPr>
                  <a:picLocks noChangeAspect="1"/>
                </p:cNvPicPr>
                <p:nvPr/>
              </p:nvPicPr>
              <p:blipFill>
                <a:blip r:embed="rId34">
                  <a:extLst>
                    <a:ext uri="{BEBA8EAE-BF5A-486C-A8C5-ECC9F3942E4B}">
                      <a14:imgProps xmlns:a14="http://schemas.microsoft.com/office/drawing/2010/main">
                        <a14:imgLayer r:embed="rId35">
                          <a14:imgEffect>
                            <a14:backgroundRemoval t="5176" b="97559" l="7227" r="89844">
                              <a14:foregroundMark x1="34570" y1="5176" x2="34570" y2="5176"/>
                              <a14:foregroundMark x1="56250" y1="9180" x2="56250" y2="9180"/>
                              <a14:foregroundMark x1="7227" y1="31641" x2="7227" y2="31641"/>
                              <a14:foregroundMark x1="29590" y1="56055" x2="29590" y2="56055"/>
                              <a14:foregroundMark x1="51367" y1="96191" x2="51367" y2="96191"/>
                              <a14:foregroundMark x1="54883" y1="97559" x2="54883" y2="97559"/>
                              <a14:foregroundMark x1="28906" y1="54492" x2="28906" y2="54492"/>
                              <a14:foregroundMark x1="39355" y1="25098" x2="39355" y2="25098"/>
                              <a14:foregroundMark x1="28125" y1="21191" x2="28125" y2="21191"/>
                              <a14:foregroundMark x1="36621" y1="25977" x2="36621" y2="25977"/>
                              <a14:foregroundMark x1="38086" y1="24414" x2="38086" y2="24414"/>
                              <a14:foregroundMark x1="21191" y1="27832" x2="21191" y2="27832"/>
                            </a14:backgroundRemoval>
                          </a14:imgEffect>
                        </a14:imgLayer>
                      </a14:imgProps>
                    </a:ext>
                  </a:extLst>
                </a:blip>
                <a:stretch>
                  <a:fillRect/>
                </a:stretch>
              </p:blipFill>
              <p:spPr>
                <a:xfrm>
                  <a:off x="9852130" y="1152334"/>
                  <a:ext cx="708672" cy="708672"/>
                </a:xfrm>
                <a:prstGeom prst="rect">
                  <a:avLst/>
                </a:prstGeom>
              </p:spPr>
            </p:pic>
            <p:pic>
              <p:nvPicPr>
                <p:cNvPr id="131" name="Imagen 130">
                  <a:extLst>
                    <a:ext uri="{FF2B5EF4-FFF2-40B4-BE49-F238E27FC236}">
                      <a16:creationId xmlns:a16="http://schemas.microsoft.com/office/drawing/2014/main" id="{403EF4A9-CAC9-4DDC-9CD1-180C9A738F55}"/>
                    </a:ext>
                  </a:extLst>
                </p:cNvPr>
                <p:cNvPicPr>
                  <a:picLocks noChangeAspect="1"/>
                </p:cNvPicPr>
                <p:nvPr/>
              </p:nvPicPr>
              <p:blipFill>
                <a:blip r:embed="rId36">
                  <a:extLst>
                    <a:ext uri="{BEBA8EAE-BF5A-486C-A8C5-ECC9F3942E4B}">
                      <a14:imgProps xmlns:a14="http://schemas.microsoft.com/office/drawing/2010/main">
                        <a14:imgLayer r:embed="rId37">
                          <a14:imgEffect>
                            <a14:backgroundRemoval t="10000" b="90000" l="10000" r="93750">
                              <a14:foregroundMark x1="59167" y1="14286" x2="59167" y2="14286"/>
                              <a14:foregroundMark x1="93750" y1="62857" x2="93750" y2="62857"/>
                            </a14:backgroundRemoval>
                          </a14:imgEffect>
                        </a14:imgLayer>
                      </a14:imgProps>
                    </a:ext>
                  </a:extLst>
                </a:blip>
                <a:stretch>
                  <a:fillRect/>
                </a:stretch>
              </p:blipFill>
              <p:spPr>
                <a:xfrm flipH="1">
                  <a:off x="9779274" y="1986455"/>
                  <a:ext cx="864663" cy="756581"/>
                </a:xfrm>
                <a:prstGeom prst="rect">
                  <a:avLst/>
                </a:prstGeom>
              </p:spPr>
            </p:pic>
            <p:pic>
              <p:nvPicPr>
                <p:cNvPr id="132" name="Imagen 131">
                  <a:extLst>
                    <a:ext uri="{FF2B5EF4-FFF2-40B4-BE49-F238E27FC236}">
                      <a16:creationId xmlns:a16="http://schemas.microsoft.com/office/drawing/2014/main" id="{20136901-591D-47FA-950D-4E1BA7526789}"/>
                    </a:ext>
                  </a:extLst>
                </p:cNvPr>
                <p:cNvPicPr>
                  <a:picLocks noChangeAspect="1"/>
                </p:cNvPicPr>
                <p:nvPr/>
              </p:nvPicPr>
              <p:blipFill>
                <a:blip r:embed="rId38"/>
                <a:stretch>
                  <a:fillRect/>
                </a:stretch>
              </p:blipFill>
              <p:spPr>
                <a:xfrm>
                  <a:off x="9926286" y="2799656"/>
                  <a:ext cx="648000" cy="648000"/>
                </a:xfrm>
                <a:prstGeom prst="rect">
                  <a:avLst/>
                </a:prstGeom>
              </p:spPr>
            </p:pic>
          </p:grpSp>
          <p:grpSp>
            <p:nvGrpSpPr>
              <p:cNvPr id="44" name="Grupo 43">
                <a:extLst>
                  <a:ext uri="{FF2B5EF4-FFF2-40B4-BE49-F238E27FC236}">
                    <a16:creationId xmlns:a16="http://schemas.microsoft.com/office/drawing/2014/main" id="{84EC69A8-97A4-4A95-AFE8-93A4148722AA}"/>
                  </a:ext>
                </a:extLst>
              </p:cNvPr>
              <p:cNvGrpSpPr/>
              <p:nvPr/>
            </p:nvGrpSpPr>
            <p:grpSpPr>
              <a:xfrm>
                <a:off x="5770883" y="6075070"/>
                <a:ext cx="1161056" cy="294167"/>
                <a:chOff x="6166885" y="5570911"/>
                <a:chExt cx="1835887" cy="507368"/>
              </a:xfrm>
            </p:grpSpPr>
            <p:sp>
              <p:nvSpPr>
                <p:cNvPr id="102" name="Forma libre: forma 101">
                  <a:extLst>
                    <a:ext uri="{FF2B5EF4-FFF2-40B4-BE49-F238E27FC236}">
                      <a16:creationId xmlns:a16="http://schemas.microsoft.com/office/drawing/2014/main" id="{7B98F765-7DA0-4C02-900F-B7E5A25246B2}"/>
                    </a:ext>
                  </a:extLst>
                </p:cNvPr>
                <p:cNvSpPr/>
                <p:nvPr/>
              </p:nvSpPr>
              <p:spPr>
                <a:xfrm>
                  <a:off x="6166885" y="5570911"/>
                  <a:ext cx="1531086" cy="202569"/>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3" name="Forma libre: forma 102">
                  <a:extLst>
                    <a:ext uri="{FF2B5EF4-FFF2-40B4-BE49-F238E27FC236}">
                      <a16:creationId xmlns:a16="http://schemas.microsoft.com/office/drawing/2014/main" id="{37135833-FC2C-4ED6-8058-3BE3DEA8E6E2}"/>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4" name="Forma libre: forma 103">
                  <a:extLst>
                    <a:ext uri="{FF2B5EF4-FFF2-40B4-BE49-F238E27FC236}">
                      <a16:creationId xmlns:a16="http://schemas.microsoft.com/office/drawing/2014/main" id="{C981B434-A31A-410E-8E2C-084DCB7215F1}"/>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45" name="Grupo 44">
                <a:extLst>
                  <a:ext uri="{FF2B5EF4-FFF2-40B4-BE49-F238E27FC236}">
                    <a16:creationId xmlns:a16="http://schemas.microsoft.com/office/drawing/2014/main" id="{CA9ACF9B-F7E9-4037-A04F-7FC675A70F85}"/>
                  </a:ext>
                </a:extLst>
              </p:cNvPr>
              <p:cNvGrpSpPr/>
              <p:nvPr/>
            </p:nvGrpSpPr>
            <p:grpSpPr>
              <a:xfrm>
                <a:off x="7428688" y="5732511"/>
                <a:ext cx="1161057" cy="294167"/>
                <a:chOff x="6166884" y="5570911"/>
                <a:chExt cx="1835888" cy="507368"/>
              </a:xfrm>
            </p:grpSpPr>
            <p:sp>
              <p:nvSpPr>
                <p:cNvPr id="99" name="Forma libre: forma 98">
                  <a:extLst>
                    <a:ext uri="{FF2B5EF4-FFF2-40B4-BE49-F238E27FC236}">
                      <a16:creationId xmlns:a16="http://schemas.microsoft.com/office/drawing/2014/main" id="{D1984D33-6D72-4BF6-92A8-376137F83C7E}"/>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0" name="Forma libre: forma 99">
                  <a:extLst>
                    <a:ext uri="{FF2B5EF4-FFF2-40B4-BE49-F238E27FC236}">
                      <a16:creationId xmlns:a16="http://schemas.microsoft.com/office/drawing/2014/main" id="{CBD2C6C8-FAD6-4DA2-A37D-F9935F2FAE6A}"/>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01" name="Forma libre: forma 100">
                  <a:extLst>
                    <a:ext uri="{FF2B5EF4-FFF2-40B4-BE49-F238E27FC236}">
                      <a16:creationId xmlns:a16="http://schemas.microsoft.com/office/drawing/2014/main" id="{DB4B1CD8-E4FC-4DF5-BA61-028F450F5063}"/>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46" name="Grupo 45">
                <a:extLst>
                  <a:ext uri="{FF2B5EF4-FFF2-40B4-BE49-F238E27FC236}">
                    <a16:creationId xmlns:a16="http://schemas.microsoft.com/office/drawing/2014/main" id="{5ECFB292-9563-48FB-875A-6694EFE98D38}"/>
                  </a:ext>
                </a:extLst>
              </p:cNvPr>
              <p:cNvGrpSpPr/>
              <p:nvPr/>
            </p:nvGrpSpPr>
            <p:grpSpPr>
              <a:xfrm>
                <a:off x="10451176" y="6140848"/>
                <a:ext cx="1161057" cy="294167"/>
                <a:chOff x="6166884" y="5570911"/>
                <a:chExt cx="1835888" cy="507368"/>
              </a:xfrm>
            </p:grpSpPr>
            <p:sp>
              <p:nvSpPr>
                <p:cNvPr id="96" name="Forma libre: forma 95">
                  <a:extLst>
                    <a:ext uri="{FF2B5EF4-FFF2-40B4-BE49-F238E27FC236}">
                      <a16:creationId xmlns:a16="http://schemas.microsoft.com/office/drawing/2014/main" id="{561E3A82-DD13-4785-A43C-4D1C19AC587D}"/>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7" name="Forma libre: forma 96">
                  <a:extLst>
                    <a:ext uri="{FF2B5EF4-FFF2-40B4-BE49-F238E27FC236}">
                      <a16:creationId xmlns:a16="http://schemas.microsoft.com/office/drawing/2014/main" id="{3C39B028-35A5-4BD3-9A12-C0C7A13BD3FD}"/>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8" name="Forma libre: forma 97">
                  <a:extLst>
                    <a:ext uri="{FF2B5EF4-FFF2-40B4-BE49-F238E27FC236}">
                      <a16:creationId xmlns:a16="http://schemas.microsoft.com/office/drawing/2014/main" id="{BAD604E6-D24E-4DCE-98FA-66047E178DFA}"/>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47" name="Grupo 46">
                <a:extLst>
                  <a:ext uri="{FF2B5EF4-FFF2-40B4-BE49-F238E27FC236}">
                    <a16:creationId xmlns:a16="http://schemas.microsoft.com/office/drawing/2014/main" id="{C889E76E-8E27-4451-8C04-BB7AFF289A22}"/>
                  </a:ext>
                </a:extLst>
              </p:cNvPr>
              <p:cNvGrpSpPr/>
              <p:nvPr/>
            </p:nvGrpSpPr>
            <p:grpSpPr>
              <a:xfrm>
                <a:off x="7225598" y="3051672"/>
                <a:ext cx="539001" cy="267720"/>
                <a:chOff x="6166884" y="5570911"/>
                <a:chExt cx="1835888" cy="507368"/>
              </a:xfrm>
            </p:grpSpPr>
            <p:sp>
              <p:nvSpPr>
                <p:cNvPr id="93" name="Forma libre: forma 92">
                  <a:extLst>
                    <a:ext uri="{FF2B5EF4-FFF2-40B4-BE49-F238E27FC236}">
                      <a16:creationId xmlns:a16="http://schemas.microsoft.com/office/drawing/2014/main" id="{71A7CED3-3CB2-4777-B1FC-F27E5BBAFEFC}"/>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sp>
              <p:nvSpPr>
                <p:cNvPr id="94" name="Forma libre: forma 93">
                  <a:extLst>
                    <a:ext uri="{FF2B5EF4-FFF2-40B4-BE49-F238E27FC236}">
                      <a16:creationId xmlns:a16="http://schemas.microsoft.com/office/drawing/2014/main" id="{10324438-7CA7-4073-A04F-6EA7567B7A5F}"/>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dirty="0"/>
                </a:p>
              </p:txBody>
            </p:sp>
            <p:sp>
              <p:nvSpPr>
                <p:cNvPr id="95" name="Forma libre: forma 94">
                  <a:extLst>
                    <a:ext uri="{FF2B5EF4-FFF2-40B4-BE49-F238E27FC236}">
                      <a16:creationId xmlns:a16="http://schemas.microsoft.com/office/drawing/2014/main" id="{CAB6FE88-1853-4AE4-90D6-2E20C641D704}"/>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grpSp>
          <p:grpSp>
            <p:nvGrpSpPr>
              <p:cNvPr id="48" name="Grupo 47">
                <a:extLst>
                  <a:ext uri="{FF2B5EF4-FFF2-40B4-BE49-F238E27FC236}">
                    <a16:creationId xmlns:a16="http://schemas.microsoft.com/office/drawing/2014/main" id="{D4A4272C-FED0-4952-9F26-E0F77E4BD1A2}"/>
                  </a:ext>
                </a:extLst>
              </p:cNvPr>
              <p:cNvGrpSpPr/>
              <p:nvPr/>
            </p:nvGrpSpPr>
            <p:grpSpPr>
              <a:xfrm>
                <a:off x="6528595" y="4162583"/>
                <a:ext cx="539001" cy="267720"/>
                <a:chOff x="6166884" y="5570911"/>
                <a:chExt cx="1835888" cy="507368"/>
              </a:xfrm>
            </p:grpSpPr>
            <p:sp>
              <p:nvSpPr>
                <p:cNvPr id="90" name="Forma libre: forma 89">
                  <a:extLst>
                    <a:ext uri="{FF2B5EF4-FFF2-40B4-BE49-F238E27FC236}">
                      <a16:creationId xmlns:a16="http://schemas.microsoft.com/office/drawing/2014/main" id="{590DB145-9562-4760-8AF7-68A19C492FE2}"/>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sp>
              <p:nvSpPr>
                <p:cNvPr id="91" name="Forma libre: forma 90">
                  <a:extLst>
                    <a:ext uri="{FF2B5EF4-FFF2-40B4-BE49-F238E27FC236}">
                      <a16:creationId xmlns:a16="http://schemas.microsoft.com/office/drawing/2014/main" id="{9A73B361-EC55-412B-8088-0B134358BDD8}"/>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dirty="0"/>
                </a:p>
              </p:txBody>
            </p:sp>
            <p:sp>
              <p:nvSpPr>
                <p:cNvPr id="92" name="Forma libre: forma 91">
                  <a:extLst>
                    <a:ext uri="{FF2B5EF4-FFF2-40B4-BE49-F238E27FC236}">
                      <a16:creationId xmlns:a16="http://schemas.microsoft.com/office/drawing/2014/main" id="{CCEB7259-EC6C-40FC-9E05-9BACD640CAD4}"/>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grpSp>
          <p:grpSp>
            <p:nvGrpSpPr>
              <p:cNvPr id="49" name="Grupo 48">
                <a:extLst>
                  <a:ext uri="{FF2B5EF4-FFF2-40B4-BE49-F238E27FC236}">
                    <a16:creationId xmlns:a16="http://schemas.microsoft.com/office/drawing/2014/main" id="{F4730A9C-B6CD-4A58-AEEA-0937F13AB047}"/>
                  </a:ext>
                </a:extLst>
              </p:cNvPr>
              <p:cNvGrpSpPr/>
              <p:nvPr/>
            </p:nvGrpSpPr>
            <p:grpSpPr>
              <a:xfrm>
                <a:off x="7719145" y="4518663"/>
                <a:ext cx="539001" cy="267720"/>
                <a:chOff x="6166884" y="5570911"/>
                <a:chExt cx="1835888" cy="507368"/>
              </a:xfrm>
            </p:grpSpPr>
            <p:sp>
              <p:nvSpPr>
                <p:cNvPr id="87" name="Forma libre: forma 86">
                  <a:extLst>
                    <a:ext uri="{FF2B5EF4-FFF2-40B4-BE49-F238E27FC236}">
                      <a16:creationId xmlns:a16="http://schemas.microsoft.com/office/drawing/2014/main" id="{E9599D25-038F-4B3B-9538-8CD8921B28CC}"/>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sp>
              <p:nvSpPr>
                <p:cNvPr id="88" name="Forma libre: forma 87">
                  <a:extLst>
                    <a:ext uri="{FF2B5EF4-FFF2-40B4-BE49-F238E27FC236}">
                      <a16:creationId xmlns:a16="http://schemas.microsoft.com/office/drawing/2014/main" id="{62929D93-7E74-43D7-BEDE-F8F25712F70A}"/>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dirty="0"/>
                </a:p>
              </p:txBody>
            </p:sp>
            <p:sp>
              <p:nvSpPr>
                <p:cNvPr id="89" name="Forma libre: forma 88">
                  <a:extLst>
                    <a:ext uri="{FF2B5EF4-FFF2-40B4-BE49-F238E27FC236}">
                      <a16:creationId xmlns:a16="http://schemas.microsoft.com/office/drawing/2014/main" id="{80D3A227-AF3A-4010-84E0-71B2143B8621}"/>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grpSp>
          <p:grpSp>
            <p:nvGrpSpPr>
              <p:cNvPr id="50" name="Grupo 49">
                <a:extLst>
                  <a:ext uri="{FF2B5EF4-FFF2-40B4-BE49-F238E27FC236}">
                    <a16:creationId xmlns:a16="http://schemas.microsoft.com/office/drawing/2014/main" id="{FBCCE5F1-39B7-45D3-899C-378F01B8B9C6}"/>
                  </a:ext>
                </a:extLst>
              </p:cNvPr>
              <p:cNvGrpSpPr/>
              <p:nvPr/>
            </p:nvGrpSpPr>
            <p:grpSpPr>
              <a:xfrm>
                <a:off x="5524129" y="3459239"/>
                <a:ext cx="539001" cy="267720"/>
                <a:chOff x="6166884" y="5570911"/>
                <a:chExt cx="1835888" cy="507368"/>
              </a:xfrm>
            </p:grpSpPr>
            <p:sp>
              <p:nvSpPr>
                <p:cNvPr id="84" name="Forma libre: forma 83">
                  <a:extLst>
                    <a:ext uri="{FF2B5EF4-FFF2-40B4-BE49-F238E27FC236}">
                      <a16:creationId xmlns:a16="http://schemas.microsoft.com/office/drawing/2014/main" id="{ACAEB8C8-E4E1-4EA6-8256-8D1E08E79FA9}"/>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sp>
              <p:nvSpPr>
                <p:cNvPr id="85" name="Forma libre: forma 84">
                  <a:extLst>
                    <a:ext uri="{FF2B5EF4-FFF2-40B4-BE49-F238E27FC236}">
                      <a16:creationId xmlns:a16="http://schemas.microsoft.com/office/drawing/2014/main" id="{E74A6CB1-BDC3-4B18-A14A-C43FD807C270}"/>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dirty="0"/>
                </a:p>
              </p:txBody>
            </p:sp>
            <p:sp>
              <p:nvSpPr>
                <p:cNvPr id="86" name="Forma libre: forma 85">
                  <a:extLst>
                    <a:ext uri="{FF2B5EF4-FFF2-40B4-BE49-F238E27FC236}">
                      <a16:creationId xmlns:a16="http://schemas.microsoft.com/office/drawing/2014/main" id="{C2E4172E-FA18-43DF-BEFE-8496FB6EB5E5}"/>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grpSp>
          <p:grpSp>
            <p:nvGrpSpPr>
              <p:cNvPr id="51" name="Grupo 50">
                <a:extLst>
                  <a:ext uri="{FF2B5EF4-FFF2-40B4-BE49-F238E27FC236}">
                    <a16:creationId xmlns:a16="http://schemas.microsoft.com/office/drawing/2014/main" id="{3DA3C4CE-AAC2-4073-8F5C-6D74E8117A81}"/>
                  </a:ext>
                </a:extLst>
              </p:cNvPr>
              <p:cNvGrpSpPr/>
              <p:nvPr/>
            </p:nvGrpSpPr>
            <p:grpSpPr>
              <a:xfrm>
                <a:off x="5663405" y="2654451"/>
                <a:ext cx="539001" cy="267720"/>
                <a:chOff x="6166884" y="5570911"/>
                <a:chExt cx="1835888" cy="507368"/>
              </a:xfrm>
            </p:grpSpPr>
            <p:sp>
              <p:nvSpPr>
                <p:cNvPr id="81" name="Forma libre: forma 80">
                  <a:extLst>
                    <a:ext uri="{FF2B5EF4-FFF2-40B4-BE49-F238E27FC236}">
                      <a16:creationId xmlns:a16="http://schemas.microsoft.com/office/drawing/2014/main" id="{F6A288D8-6A6A-4057-8F0C-F6FE1F8D39DE}"/>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sp>
              <p:nvSpPr>
                <p:cNvPr id="82" name="Forma libre: forma 81">
                  <a:extLst>
                    <a:ext uri="{FF2B5EF4-FFF2-40B4-BE49-F238E27FC236}">
                      <a16:creationId xmlns:a16="http://schemas.microsoft.com/office/drawing/2014/main" id="{374DBAFC-9353-4B8E-9F25-ECB357118943}"/>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dirty="0"/>
                </a:p>
              </p:txBody>
            </p:sp>
            <p:sp>
              <p:nvSpPr>
                <p:cNvPr id="83" name="Forma libre: forma 82">
                  <a:extLst>
                    <a:ext uri="{FF2B5EF4-FFF2-40B4-BE49-F238E27FC236}">
                      <a16:creationId xmlns:a16="http://schemas.microsoft.com/office/drawing/2014/main" id="{D4511404-2154-489C-9C80-B0690726D280}"/>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grpSp>
          <p:grpSp>
            <p:nvGrpSpPr>
              <p:cNvPr id="52" name="Grupo 51">
                <a:extLst>
                  <a:ext uri="{FF2B5EF4-FFF2-40B4-BE49-F238E27FC236}">
                    <a16:creationId xmlns:a16="http://schemas.microsoft.com/office/drawing/2014/main" id="{426A6790-4BF3-4E63-BD81-4B4239880C96}"/>
                  </a:ext>
                </a:extLst>
              </p:cNvPr>
              <p:cNvGrpSpPr/>
              <p:nvPr/>
            </p:nvGrpSpPr>
            <p:grpSpPr>
              <a:xfrm>
                <a:off x="7428688" y="1938978"/>
                <a:ext cx="539001" cy="267720"/>
                <a:chOff x="6166884" y="5570911"/>
                <a:chExt cx="1835888" cy="507368"/>
              </a:xfrm>
            </p:grpSpPr>
            <p:sp>
              <p:nvSpPr>
                <p:cNvPr id="78" name="Forma libre: forma 77">
                  <a:extLst>
                    <a:ext uri="{FF2B5EF4-FFF2-40B4-BE49-F238E27FC236}">
                      <a16:creationId xmlns:a16="http://schemas.microsoft.com/office/drawing/2014/main" id="{82ECD6B8-0BA0-4A89-8AE4-911EB1F1F942}"/>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sp>
              <p:nvSpPr>
                <p:cNvPr id="79" name="Forma libre: forma 78">
                  <a:extLst>
                    <a:ext uri="{FF2B5EF4-FFF2-40B4-BE49-F238E27FC236}">
                      <a16:creationId xmlns:a16="http://schemas.microsoft.com/office/drawing/2014/main" id="{9ED37EA5-EEB8-44EE-9271-E441658F7C00}"/>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dirty="0"/>
                </a:p>
              </p:txBody>
            </p:sp>
            <p:sp>
              <p:nvSpPr>
                <p:cNvPr id="80" name="Forma libre: forma 79">
                  <a:extLst>
                    <a:ext uri="{FF2B5EF4-FFF2-40B4-BE49-F238E27FC236}">
                      <a16:creationId xmlns:a16="http://schemas.microsoft.com/office/drawing/2014/main" id="{0D4639E8-70BE-4216-8412-2A3AD176AB4D}"/>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grpSp>
          <p:grpSp>
            <p:nvGrpSpPr>
              <p:cNvPr id="53" name="Grupo 52">
                <a:extLst>
                  <a:ext uri="{FF2B5EF4-FFF2-40B4-BE49-F238E27FC236}">
                    <a16:creationId xmlns:a16="http://schemas.microsoft.com/office/drawing/2014/main" id="{80D7F21A-9850-4009-87A7-AC4E6FFA58B5}"/>
                  </a:ext>
                </a:extLst>
              </p:cNvPr>
              <p:cNvGrpSpPr/>
              <p:nvPr/>
            </p:nvGrpSpPr>
            <p:grpSpPr>
              <a:xfrm>
                <a:off x="8589245" y="2794327"/>
                <a:ext cx="539001" cy="267720"/>
                <a:chOff x="6166884" y="5570911"/>
                <a:chExt cx="1835888" cy="507368"/>
              </a:xfrm>
            </p:grpSpPr>
            <p:sp>
              <p:nvSpPr>
                <p:cNvPr id="75" name="Forma libre: forma 74">
                  <a:extLst>
                    <a:ext uri="{FF2B5EF4-FFF2-40B4-BE49-F238E27FC236}">
                      <a16:creationId xmlns:a16="http://schemas.microsoft.com/office/drawing/2014/main" id="{FEDDAE29-1E5F-49CC-B1A8-9F431958153C}"/>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sp>
              <p:nvSpPr>
                <p:cNvPr id="76" name="Forma libre: forma 75">
                  <a:extLst>
                    <a:ext uri="{FF2B5EF4-FFF2-40B4-BE49-F238E27FC236}">
                      <a16:creationId xmlns:a16="http://schemas.microsoft.com/office/drawing/2014/main" id="{37BBC98F-01D5-41B2-AF3B-71871EB32871}"/>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dirty="0"/>
                </a:p>
              </p:txBody>
            </p:sp>
            <p:sp>
              <p:nvSpPr>
                <p:cNvPr id="77" name="Forma libre: forma 76">
                  <a:extLst>
                    <a:ext uri="{FF2B5EF4-FFF2-40B4-BE49-F238E27FC236}">
                      <a16:creationId xmlns:a16="http://schemas.microsoft.com/office/drawing/2014/main" id="{2178D1C7-E5FB-4EC0-9F11-06883E898226}"/>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grpSp>
          <p:grpSp>
            <p:nvGrpSpPr>
              <p:cNvPr id="54" name="Grupo 53">
                <a:extLst>
                  <a:ext uri="{FF2B5EF4-FFF2-40B4-BE49-F238E27FC236}">
                    <a16:creationId xmlns:a16="http://schemas.microsoft.com/office/drawing/2014/main" id="{2F1F7640-FD70-4D76-976F-6E8BC21324C2}"/>
                  </a:ext>
                </a:extLst>
              </p:cNvPr>
              <p:cNvGrpSpPr/>
              <p:nvPr/>
            </p:nvGrpSpPr>
            <p:grpSpPr>
              <a:xfrm>
                <a:off x="9219357" y="3740536"/>
                <a:ext cx="539001" cy="267720"/>
                <a:chOff x="6166884" y="5570911"/>
                <a:chExt cx="1835888" cy="507368"/>
              </a:xfrm>
            </p:grpSpPr>
            <p:sp>
              <p:nvSpPr>
                <p:cNvPr id="72" name="Forma libre: forma 71">
                  <a:extLst>
                    <a:ext uri="{FF2B5EF4-FFF2-40B4-BE49-F238E27FC236}">
                      <a16:creationId xmlns:a16="http://schemas.microsoft.com/office/drawing/2014/main" id="{EB8C77C8-DAD9-4EC7-9389-946765255174}"/>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sp>
              <p:nvSpPr>
                <p:cNvPr id="73" name="Forma libre: forma 72">
                  <a:extLst>
                    <a:ext uri="{FF2B5EF4-FFF2-40B4-BE49-F238E27FC236}">
                      <a16:creationId xmlns:a16="http://schemas.microsoft.com/office/drawing/2014/main" id="{B6D6A10A-7B8F-4731-94D6-77D9A5218BCB}"/>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dirty="0"/>
                </a:p>
              </p:txBody>
            </p:sp>
            <p:sp>
              <p:nvSpPr>
                <p:cNvPr id="74" name="Forma libre: forma 73">
                  <a:extLst>
                    <a:ext uri="{FF2B5EF4-FFF2-40B4-BE49-F238E27FC236}">
                      <a16:creationId xmlns:a16="http://schemas.microsoft.com/office/drawing/2014/main" id="{756A29AD-3779-4EB8-94EB-7FBD0A08F467}"/>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grpSp>
          <p:grpSp>
            <p:nvGrpSpPr>
              <p:cNvPr id="55" name="Grupo 54">
                <a:extLst>
                  <a:ext uri="{FF2B5EF4-FFF2-40B4-BE49-F238E27FC236}">
                    <a16:creationId xmlns:a16="http://schemas.microsoft.com/office/drawing/2014/main" id="{7E12C10A-7586-4754-94DE-87BE771318B2}"/>
                  </a:ext>
                </a:extLst>
              </p:cNvPr>
              <p:cNvGrpSpPr/>
              <p:nvPr/>
            </p:nvGrpSpPr>
            <p:grpSpPr>
              <a:xfrm>
                <a:off x="10858584" y="2928187"/>
                <a:ext cx="539001" cy="267720"/>
                <a:chOff x="6166884" y="5570911"/>
                <a:chExt cx="1835888" cy="507368"/>
              </a:xfrm>
            </p:grpSpPr>
            <p:sp>
              <p:nvSpPr>
                <p:cNvPr id="69" name="Forma libre: forma 68">
                  <a:extLst>
                    <a:ext uri="{FF2B5EF4-FFF2-40B4-BE49-F238E27FC236}">
                      <a16:creationId xmlns:a16="http://schemas.microsoft.com/office/drawing/2014/main" id="{E858D3DB-7527-4F5C-9308-589CEF5DD106}"/>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sp>
              <p:nvSpPr>
                <p:cNvPr id="70" name="Forma libre: forma 69">
                  <a:extLst>
                    <a:ext uri="{FF2B5EF4-FFF2-40B4-BE49-F238E27FC236}">
                      <a16:creationId xmlns:a16="http://schemas.microsoft.com/office/drawing/2014/main" id="{0424C659-ED27-489B-9B77-91EC578E524F}"/>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dirty="0"/>
                </a:p>
              </p:txBody>
            </p:sp>
            <p:sp>
              <p:nvSpPr>
                <p:cNvPr id="71" name="Forma libre: forma 70">
                  <a:extLst>
                    <a:ext uri="{FF2B5EF4-FFF2-40B4-BE49-F238E27FC236}">
                      <a16:creationId xmlns:a16="http://schemas.microsoft.com/office/drawing/2014/main" id="{5616CD2A-3463-4B4A-BA84-8ABE99146210}"/>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grpSp>
          <p:grpSp>
            <p:nvGrpSpPr>
              <p:cNvPr id="56" name="Grupo 55">
                <a:extLst>
                  <a:ext uri="{FF2B5EF4-FFF2-40B4-BE49-F238E27FC236}">
                    <a16:creationId xmlns:a16="http://schemas.microsoft.com/office/drawing/2014/main" id="{6B0C4C0D-7EA5-4B5B-A3A5-77806ED77ACF}"/>
                  </a:ext>
                </a:extLst>
              </p:cNvPr>
              <p:cNvGrpSpPr/>
              <p:nvPr/>
            </p:nvGrpSpPr>
            <p:grpSpPr>
              <a:xfrm>
                <a:off x="10053060" y="1928572"/>
                <a:ext cx="539001" cy="267720"/>
                <a:chOff x="6166884" y="5570911"/>
                <a:chExt cx="1835888" cy="507368"/>
              </a:xfrm>
            </p:grpSpPr>
            <p:sp>
              <p:nvSpPr>
                <p:cNvPr id="66" name="Forma libre: forma 65">
                  <a:extLst>
                    <a:ext uri="{FF2B5EF4-FFF2-40B4-BE49-F238E27FC236}">
                      <a16:creationId xmlns:a16="http://schemas.microsoft.com/office/drawing/2014/main" id="{461E7822-D389-4514-845C-6FB260C0F73B}"/>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sp>
              <p:nvSpPr>
                <p:cNvPr id="67" name="Forma libre: forma 66">
                  <a:extLst>
                    <a:ext uri="{FF2B5EF4-FFF2-40B4-BE49-F238E27FC236}">
                      <a16:creationId xmlns:a16="http://schemas.microsoft.com/office/drawing/2014/main" id="{08D46C79-4AF4-4F05-BE6B-0ECC69CF3918}"/>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dirty="0"/>
                </a:p>
              </p:txBody>
            </p:sp>
            <p:sp>
              <p:nvSpPr>
                <p:cNvPr id="68" name="Forma libre: forma 67">
                  <a:extLst>
                    <a:ext uri="{FF2B5EF4-FFF2-40B4-BE49-F238E27FC236}">
                      <a16:creationId xmlns:a16="http://schemas.microsoft.com/office/drawing/2014/main" id="{FD1940E6-EFEE-4AF6-8782-8AC6A2522FB1}"/>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grpSp>
          <p:grpSp>
            <p:nvGrpSpPr>
              <p:cNvPr id="57" name="Grupo 56">
                <a:extLst>
                  <a:ext uri="{FF2B5EF4-FFF2-40B4-BE49-F238E27FC236}">
                    <a16:creationId xmlns:a16="http://schemas.microsoft.com/office/drawing/2014/main" id="{06E1538A-BE01-4B2F-91D4-16EFADF48DD8}"/>
                  </a:ext>
                </a:extLst>
              </p:cNvPr>
              <p:cNvGrpSpPr/>
              <p:nvPr/>
            </p:nvGrpSpPr>
            <p:grpSpPr>
              <a:xfrm>
                <a:off x="11151259" y="704412"/>
                <a:ext cx="539001" cy="267720"/>
                <a:chOff x="6166884" y="5570911"/>
                <a:chExt cx="1835888" cy="507368"/>
              </a:xfrm>
            </p:grpSpPr>
            <p:sp>
              <p:nvSpPr>
                <p:cNvPr id="63" name="Forma libre: forma 62">
                  <a:extLst>
                    <a:ext uri="{FF2B5EF4-FFF2-40B4-BE49-F238E27FC236}">
                      <a16:creationId xmlns:a16="http://schemas.microsoft.com/office/drawing/2014/main" id="{7F8F8344-430E-4D09-A508-4DB96F043621}"/>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sp>
              <p:nvSpPr>
                <p:cNvPr id="64" name="Forma libre: forma 63">
                  <a:extLst>
                    <a:ext uri="{FF2B5EF4-FFF2-40B4-BE49-F238E27FC236}">
                      <a16:creationId xmlns:a16="http://schemas.microsoft.com/office/drawing/2014/main" id="{7C7D77EE-64C5-4CC0-A652-8788D0B8A14B}"/>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dirty="0"/>
                </a:p>
              </p:txBody>
            </p:sp>
            <p:sp>
              <p:nvSpPr>
                <p:cNvPr id="65" name="Forma libre: forma 64">
                  <a:extLst>
                    <a:ext uri="{FF2B5EF4-FFF2-40B4-BE49-F238E27FC236}">
                      <a16:creationId xmlns:a16="http://schemas.microsoft.com/office/drawing/2014/main" id="{4B10A82E-040A-4B1E-9127-04B7F70BB881}"/>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grpSp>
          <p:grpSp>
            <p:nvGrpSpPr>
              <p:cNvPr id="58" name="Grupo 57">
                <a:extLst>
                  <a:ext uri="{FF2B5EF4-FFF2-40B4-BE49-F238E27FC236}">
                    <a16:creationId xmlns:a16="http://schemas.microsoft.com/office/drawing/2014/main" id="{A28613CD-EEA7-4B74-9080-D47C29FFAF9F}"/>
                  </a:ext>
                </a:extLst>
              </p:cNvPr>
              <p:cNvGrpSpPr/>
              <p:nvPr/>
            </p:nvGrpSpPr>
            <p:grpSpPr>
              <a:xfrm>
                <a:off x="11342732" y="2066728"/>
                <a:ext cx="539001" cy="267720"/>
                <a:chOff x="6166884" y="5570911"/>
                <a:chExt cx="1835888" cy="507368"/>
              </a:xfrm>
            </p:grpSpPr>
            <p:sp>
              <p:nvSpPr>
                <p:cNvPr id="60" name="Forma libre: forma 59">
                  <a:extLst>
                    <a:ext uri="{FF2B5EF4-FFF2-40B4-BE49-F238E27FC236}">
                      <a16:creationId xmlns:a16="http://schemas.microsoft.com/office/drawing/2014/main" id="{CFA12521-9F92-4452-8DE1-7FD8B909C2B9}"/>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sp>
              <p:nvSpPr>
                <p:cNvPr id="61" name="Forma libre: forma 60">
                  <a:extLst>
                    <a:ext uri="{FF2B5EF4-FFF2-40B4-BE49-F238E27FC236}">
                      <a16:creationId xmlns:a16="http://schemas.microsoft.com/office/drawing/2014/main" id="{9EF3F056-1C5D-432D-8A74-9AC3280B0DA1}"/>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dirty="0"/>
                </a:p>
              </p:txBody>
            </p:sp>
            <p:sp>
              <p:nvSpPr>
                <p:cNvPr id="62" name="Forma libre: forma 61">
                  <a:extLst>
                    <a:ext uri="{FF2B5EF4-FFF2-40B4-BE49-F238E27FC236}">
                      <a16:creationId xmlns:a16="http://schemas.microsoft.com/office/drawing/2014/main" id="{68388C92-D76B-4DA8-A40B-B3A65A75ECC6}"/>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grpSp>
          <p:pic>
            <p:nvPicPr>
              <p:cNvPr id="59" name="Imagen 58">
                <a:extLst>
                  <a:ext uri="{FF2B5EF4-FFF2-40B4-BE49-F238E27FC236}">
                    <a16:creationId xmlns:a16="http://schemas.microsoft.com/office/drawing/2014/main" id="{FC9689E5-7EA4-4091-BE12-F78B07D882CC}"/>
                  </a:ext>
                </a:extLst>
              </p:cNvPr>
              <p:cNvPicPr>
                <a:picLocks noChangeAspect="1"/>
              </p:cNvPicPr>
              <p:nvPr/>
            </p:nvPicPr>
            <p:blipFill>
              <a:blip r:embed="rId39"/>
              <a:stretch>
                <a:fillRect/>
              </a:stretch>
            </p:blipFill>
            <p:spPr>
              <a:xfrm>
                <a:off x="8702164" y="3158560"/>
                <a:ext cx="648000" cy="648000"/>
              </a:xfrm>
              <a:prstGeom prst="rect">
                <a:avLst/>
              </a:prstGeom>
            </p:spPr>
          </p:pic>
        </p:grpSp>
        <p:grpSp>
          <p:nvGrpSpPr>
            <p:cNvPr id="17" name="Grupo 16">
              <a:extLst>
                <a:ext uri="{FF2B5EF4-FFF2-40B4-BE49-F238E27FC236}">
                  <a16:creationId xmlns:a16="http://schemas.microsoft.com/office/drawing/2014/main" id="{B79B7306-950D-438E-BF29-DE5A173CC07E}"/>
                </a:ext>
              </a:extLst>
            </p:cNvPr>
            <p:cNvGrpSpPr/>
            <p:nvPr/>
          </p:nvGrpSpPr>
          <p:grpSpPr>
            <a:xfrm>
              <a:off x="2606761" y="3697676"/>
              <a:ext cx="1161057" cy="294167"/>
              <a:chOff x="6166884" y="5570911"/>
              <a:chExt cx="1835888" cy="507368"/>
            </a:xfrm>
          </p:grpSpPr>
          <p:sp>
            <p:nvSpPr>
              <p:cNvPr id="37" name="Forma libre: forma 36">
                <a:extLst>
                  <a:ext uri="{FF2B5EF4-FFF2-40B4-BE49-F238E27FC236}">
                    <a16:creationId xmlns:a16="http://schemas.microsoft.com/office/drawing/2014/main" id="{304DD38F-91DB-4E0E-9F52-586335BE333E}"/>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Forma libre: forma 38">
                <a:extLst>
                  <a:ext uri="{FF2B5EF4-FFF2-40B4-BE49-F238E27FC236}">
                    <a16:creationId xmlns:a16="http://schemas.microsoft.com/office/drawing/2014/main" id="{DE31C184-ED8E-46AB-86FF-CB7AFDDCF079}"/>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1" name="Forma libre: forma 40">
                <a:extLst>
                  <a:ext uri="{FF2B5EF4-FFF2-40B4-BE49-F238E27FC236}">
                    <a16:creationId xmlns:a16="http://schemas.microsoft.com/office/drawing/2014/main" id="{69E6702C-6D7D-4130-81CF-0010D7CF1540}"/>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9" name="Grupo 18">
              <a:extLst>
                <a:ext uri="{FF2B5EF4-FFF2-40B4-BE49-F238E27FC236}">
                  <a16:creationId xmlns:a16="http://schemas.microsoft.com/office/drawing/2014/main" id="{996E76FF-CE80-4915-B131-706CCA8650FC}"/>
                </a:ext>
              </a:extLst>
            </p:cNvPr>
            <p:cNvGrpSpPr/>
            <p:nvPr/>
          </p:nvGrpSpPr>
          <p:grpSpPr>
            <a:xfrm>
              <a:off x="1842948" y="6427636"/>
              <a:ext cx="1161057" cy="294167"/>
              <a:chOff x="6166884" y="5570911"/>
              <a:chExt cx="1835888" cy="507368"/>
            </a:xfrm>
          </p:grpSpPr>
          <p:sp>
            <p:nvSpPr>
              <p:cNvPr id="32" name="Forma libre: forma 31">
                <a:extLst>
                  <a:ext uri="{FF2B5EF4-FFF2-40B4-BE49-F238E27FC236}">
                    <a16:creationId xmlns:a16="http://schemas.microsoft.com/office/drawing/2014/main" id="{C11E5489-C0C4-40C7-8D9A-0E0B2B9EC53B}"/>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Forma libre: forma 32">
                <a:extLst>
                  <a:ext uri="{FF2B5EF4-FFF2-40B4-BE49-F238E27FC236}">
                    <a16:creationId xmlns:a16="http://schemas.microsoft.com/office/drawing/2014/main" id="{C5EAB249-F828-476E-8E64-33BB7C98042A}"/>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Forma libre: forma 34">
                <a:extLst>
                  <a:ext uri="{FF2B5EF4-FFF2-40B4-BE49-F238E27FC236}">
                    <a16:creationId xmlns:a16="http://schemas.microsoft.com/office/drawing/2014/main" id="{74EB6E91-A67F-4FCE-AC68-7A56438472A5}"/>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1" name="Grupo 20">
              <a:extLst>
                <a:ext uri="{FF2B5EF4-FFF2-40B4-BE49-F238E27FC236}">
                  <a16:creationId xmlns:a16="http://schemas.microsoft.com/office/drawing/2014/main" id="{68C194BF-7857-412A-9E33-F6FAE4F49859}"/>
                </a:ext>
              </a:extLst>
            </p:cNvPr>
            <p:cNvGrpSpPr/>
            <p:nvPr/>
          </p:nvGrpSpPr>
          <p:grpSpPr>
            <a:xfrm>
              <a:off x="3967072" y="4312856"/>
              <a:ext cx="1161057" cy="294167"/>
              <a:chOff x="6166884" y="5570911"/>
              <a:chExt cx="1835888" cy="507368"/>
            </a:xfrm>
          </p:grpSpPr>
          <p:sp>
            <p:nvSpPr>
              <p:cNvPr id="29" name="Forma libre: forma 28">
                <a:extLst>
                  <a:ext uri="{FF2B5EF4-FFF2-40B4-BE49-F238E27FC236}">
                    <a16:creationId xmlns:a16="http://schemas.microsoft.com/office/drawing/2014/main" id="{C2FC619F-047D-4050-BA2C-149168C5AB45}"/>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Forma libre: forma 29">
                <a:extLst>
                  <a:ext uri="{FF2B5EF4-FFF2-40B4-BE49-F238E27FC236}">
                    <a16:creationId xmlns:a16="http://schemas.microsoft.com/office/drawing/2014/main" id="{38ED6A36-8EB9-44CF-863A-BA98A2D23845}"/>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1" name="Forma libre: forma 30">
                <a:extLst>
                  <a:ext uri="{FF2B5EF4-FFF2-40B4-BE49-F238E27FC236}">
                    <a16:creationId xmlns:a16="http://schemas.microsoft.com/office/drawing/2014/main" id="{E5ABAC3E-8519-42C4-895A-47166F6661F6}"/>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3" name="Grupo 22">
              <a:extLst>
                <a:ext uri="{FF2B5EF4-FFF2-40B4-BE49-F238E27FC236}">
                  <a16:creationId xmlns:a16="http://schemas.microsoft.com/office/drawing/2014/main" id="{B7C1A116-7FB4-4075-9B42-C59E43FC7ED1}"/>
                </a:ext>
              </a:extLst>
            </p:cNvPr>
            <p:cNvGrpSpPr/>
            <p:nvPr/>
          </p:nvGrpSpPr>
          <p:grpSpPr>
            <a:xfrm>
              <a:off x="3826434" y="5497068"/>
              <a:ext cx="1161057" cy="294167"/>
              <a:chOff x="6166884" y="5570911"/>
              <a:chExt cx="1835888" cy="507368"/>
            </a:xfrm>
          </p:grpSpPr>
          <p:sp>
            <p:nvSpPr>
              <p:cNvPr id="25" name="Forma libre: forma 24">
                <a:extLst>
                  <a:ext uri="{FF2B5EF4-FFF2-40B4-BE49-F238E27FC236}">
                    <a16:creationId xmlns:a16="http://schemas.microsoft.com/office/drawing/2014/main" id="{38E7E242-6731-47DC-B94F-827EDA26BCA3}"/>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Forma libre: forma 26">
                <a:extLst>
                  <a:ext uri="{FF2B5EF4-FFF2-40B4-BE49-F238E27FC236}">
                    <a16:creationId xmlns:a16="http://schemas.microsoft.com/office/drawing/2014/main" id="{2B519BE4-EA6A-478D-ADA1-8199CBB0C305}"/>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8" name="Forma libre: forma 27">
                <a:extLst>
                  <a:ext uri="{FF2B5EF4-FFF2-40B4-BE49-F238E27FC236}">
                    <a16:creationId xmlns:a16="http://schemas.microsoft.com/office/drawing/2014/main" id="{AD99FD07-884C-4ECB-A870-C1C79B9ABBBA}"/>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spTree>
    <p:extLst>
      <p:ext uri="{BB962C8B-B14F-4D97-AF65-F5344CB8AC3E}">
        <p14:creationId xmlns:p14="http://schemas.microsoft.com/office/powerpoint/2010/main" val="3563926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Grupo 166">
            <a:extLst>
              <a:ext uri="{FF2B5EF4-FFF2-40B4-BE49-F238E27FC236}">
                <a16:creationId xmlns:a16="http://schemas.microsoft.com/office/drawing/2014/main" id="{AE8DC6E2-2158-4248-BD88-5DC969BC00D3}"/>
              </a:ext>
            </a:extLst>
          </p:cNvPr>
          <p:cNvGrpSpPr/>
          <p:nvPr/>
        </p:nvGrpSpPr>
        <p:grpSpPr>
          <a:xfrm>
            <a:off x="0" y="-122830"/>
            <a:ext cx="12192000" cy="6980830"/>
            <a:chOff x="0" y="-113176"/>
            <a:chExt cx="12192001" cy="6971176"/>
          </a:xfrm>
        </p:grpSpPr>
        <p:grpSp>
          <p:nvGrpSpPr>
            <p:cNvPr id="165" name="Grupo 164">
              <a:extLst>
                <a:ext uri="{FF2B5EF4-FFF2-40B4-BE49-F238E27FC236}">
                  <a16:creationId xmlns:a16="http://schemas.microsoft.com/office/drawing/2014/main" id="{8419BAF9-6712-421F-AD1F-9DABA29BC73B}"/>
                </a:ext>
              </a:extLst>
            </p:cNvPr>
            <p:cNvGrpSpPr/>
            <p:nvPr/>
          </p:nvGrpSpPr>
          <p:grpSpPr>
            <a:xfrm>
              <a:off x="0" y="-113176"/>
              <a:ext cx="12192001" cy="6971176"/>
              <a:chOff x="0" y="-113176"/>
              <a:chExt cx="12192001" cy="6971176"/>
            </a:xfrm>
          </p:grpSpPr>
          <p:grpSp>
            <p:nvGrpSpPr>
              <p:cNvPr id="164" name="Grupo 163">
                <a:extLst>
                  <a:ext uri="{FF2B5EF4-FFF2-40B4-BE49-F238E27FC236}">
                    <a16:creationId xmlns:a16="http://schemas.microsoft.com/office/drawing/2014/main" id="{36F52915-6019-4E80-ADE8-C76D09BA691F}"/>
                  </a:ext>
                </a:extLst>
              </p:cNvPr>
              <p:cNvGrpSpPr/>
              <p:nvPr/>
            </p:nvGrpSpPr>
            <p:grpSpPr>
              <a:xfrm>
                <a:off x="0" y="-113176"/>
                <a:ext cx="12192001" cy="6971176"/>
                <a:chOff x="0" y="-113176"/>
                <a:chExt cx="12192001" cy="6971176"/>
              </a:xfrm>
            </p:grpSpPr>
            <p:pic>
              <p:nvPicPr>
                <p:cNvPr id="5" name="Imagen 4">
                  <a:extLst>
                    <a:ext uri="{FF2B5EF4-FFF2-40B4-BE49-F238E27FC236}">
                      <a16:creationId xmlns:a16="http://schemas.microsoft.com/office/drawing/2014/main" id="{1BCD67AA-5EF8-4580-B7B3-62CAB721C8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grpSp>
              <p:nvGrpSpPr>
                <p:cNvPr id="22" name="Grupo 21">
                  <a:extLst>
                    <a:ext uri="{FF2B5EF4-FFF2-40B4-BE49-F238E27FC236}">
                      <a16:creationId xmlns:a16="http://schemas.microsoft.com/office/drawing/2014/main" id="{2EBA4B60-4258-4A8E-95A8-10705AF66B60}"/>
                    </a:ext>
                  </a:extLst>
                </p:cNvPr>
                <p:cNvGrpSpPr/>
                <p:nvPr/>
              </p:nvGrpSpPr>
              <p:grpSpPr>
                <a:xfrm>
                  <a:off x="1386921" y="396000"/>
                  <a:ext cx="1080000" cy="1080000"/>
                  <a:chOff x="1386921" y="396000"/>
                  <a:chExt cx="1461745" cy="1459688"/>
                </a:xfrm>
              </p:grpSpPr>
              <p:pic>
                <p:nvPicPr>
                  <p:cNvPr id="11" name="Gráfico 10" descr="Escena de bosque con relleno sólido">
                    <a:extLst>
                      <a:ext uri="{FF2B5EF4-FFF2-40B4-BE49-F238E27FC236}">
                        <a16:creationId xmlns:a16="http://schemas.microsoft.com/office/drawing/2014/main" id="{9321A6A5-C74F-44CA-8B9A-A6F9561375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86921" y="396000"/>
                    <a:ext cx="1459688" cy="1459688"/>
                  </a:xfrm>
                  <a:prstGeom prst="rect">
                    <a:avLst/>
                  </a:prstGeom>
                </p:spPr>
              </p:pic>
              <p:pic>
                <p:nvPicPr>
                  <p:cNvPr id="9" name="Gráfico 8" descr="Escena de bosque contorno">
                    <a:extLst>
                      <a:ext uri="{FF2B5EF4-FFF2-40B4-BE49-F238E27FC236}">
                        <a16:creationId xmlns:a16="http://schemas.microsoft.com/office/drawing/2014/main" id="{A7C97A68-6BB8-42F0-B6D0-120EA5AC78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8978" y="396000"/>
                    <a:ext cx="1459688" cy="1459688"/>
                  </a:xfrm>
                  <a:prstGeom prst="rect">
                    <a:avLst/>
                  </a:prstGeom>
                </p:spPr>
              </p:pic>
            </p:grpSp>
            <p:grpSp>
              <p:nvGrpSpPr>
                <p:cNvPr id="21" name="Grupo 20">
                  <a:extLst>
                    <a:ext uri="{FF2B5EF4-FFF2-40B4-BE49-F238E27FC236}">
                      <a16:creationId xmlns:a16="http://schemas.microsoft.com/office/drawing/2014/main" id="{CBFC4BF4-D994-4923-843A-E73BC6E46776}"/>
                    </a:ext>
                  </a:extLst>
                </p:cNvPr>
                <p:cNvGrpSpPr/>
                <p:nvPr/>
              </p:nvGrpSpPr>
              <p:grpSpPr>
                <a:xfrm>
                  <a:off x="0" y="0"/>
                  <a:ext cx="792000" cy="792000"/>
                  <a:chOff x="327509" y="259337"/>
                  <a:chExt cx="1656000" cy="1656000"/>
                </a:xfrm>
              </p:grpSpPr>
              <p:pic>
                <p:nvPicPr>
                  <p:cNvPr id="13" name="Gráfico 12" descr="Árbol de hojas podridas con relleno sólido">
                    <a:extLst>
                      <a:ext uri="{FF2B5EF4-FFF2-40B4-BE49-F238E27FC236}">
                        <a16:creationId xmlns:a16="http://schemas.microsoft.com/office/drawing/2014/main" id="{22181D46-1696-4659-A2DA-1E0146B4BF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7509" y="259337"/>
                    <a:ext cx="1656000" cy="1656000"/>
                  </a:xfrm>
                  <a:prstGeom prst="rect">
                    <a:avLst/>
                  </a:prstGeom>
                </p:spPr>
              </p:pic>
              <p:sp>
                <p:nvSpPr>
                  <p:cNvPr id="20" name="Gráfico 14" descr="Árbol de hojas podridas contorno">
                    <a:extLst>
                      <a:ext uri="{FF2B5EF4-FFF2-40B4-BE49-F238E27FC236}">
                        <a16:creationId xmlns:a16="http://schemas.microsoft.com/office/drawing/2014/main" id="{0F606D90-F571-4366-BB18-8389A41D35F9}"/>
                      </a:ext>
                    </a:extLst>
                  </p:cNvPr>
                  <p:cNvSpPr/>
                  <p:nvPr/>
                </p:nvSpPr>
                <p:spPr>
                  <a:xfrm>
                    <a:off x="412573" y="341970"/>
                    <a:ext cx="1512000" cy="1512000"/>
                  </a:xfrm>
                  <a:custGeom>
                    <a:avLst/>
                    <a:gdLst>
                      <a:gd name="connsiteX0" fmla="*/ 875244 w 965170"/>
                      <a:gd name="connsiteY0" fmla="*/ 309473 h 982339"/>
                      <a:gd name="connsiteX1" fmla="*/ 779644 w 965170"/>
                      <a:gd name="connsiteY1" fmla="*/ 198751 h 982339"/>
                      <a:gd name="connsiteX2" fmla="*/ 779582 w 965170"/>
                      <a:gd name="connsiteY2" fmla="*/ 198642 h 982339"/>
                      <a:gd name="connsiteX3" fmla="*/ 780276 w 965170"/>
                      <a:gd name="connsiteY3" fmla="*/ 184924 h 982339"/>
                      <a:gd name="connsiteX4" fmla="*/ 641815 w 965170"/>
                      <a:gd name="connsiteY4" fmla="*/ 46241 h 982339"/>
                      <a:gd name="connsiteX5" fmla="*/ 573515 w 965170"/>
                      <a:gd name="connsiteY5" fmla="*/ 64180 h 982339"/>
                      <a:gd name="connsiteX6" fmla="*/ 382373 w 965170"/>
                      <a:gd name="connsiteY6" fmla="*/ 21642 h 982339"/>
                      <a:gd name="connsiteX7" fmla="*/ 322367 w 965170"/>
                      <a:gd name="connsiteY7" fmla="*/ 104811 h 982339"/>
                      <a:gd name="connsiteX8" fmla="*/ 122330 w 965170"/>
                      <a:gd name="connsiteY8" fmla="*/ 145698 h 982339"/>
                      <a:gd name="connsiteX9" fmla="*/ 124264 w 965170"/>
                      <a:gd name="connsiteY9" fmla="*/ 307701 h 982339"/>
                      <a:gd name="connsiteX10" fmla="*/ 7136 w 965170"/>
                      <a:gd name="connsiteY10" fmla="*/ 522954 h 982339"/>
                      <a:gd name="connsiteX11" fmla="*/ 222389 w 965170"/>
                      <a:gd name="connsiteY11" fmla="*/ 640082 h 982339"/>
                      <a:gd name="connsiteX12" fmla="*/ 240847 w 965170"/>
                      <a:gd name="connsiteY12" fmla="*/ 633477 h 982339"/>
                      <a:gd name="connsiteX13" fmla="*/ 273887 w 965170"/>
                      <a:gd name="connsiteY13" fmla="*/ 659279 h 982339"/>
                      <a:gd name="connsiteX14" fmla="*/ 334238 w 965170"/>
                      <a:gd name="connsiteY14" fmla="*/ 708480 h 982339"/>
                      <a:gd name="connsiteX15" fmla="*/ 344959 w 965170"/>
                      <a:gd name="connsiteY15" fmla="*/ 717914 h 982339"/>
                      <a:gd name="connsiteX16" fmla="*/ 398900 w 965170"/>
                      <a:gd name="connsiteY16" fmla="*/ 836568 h 982339"/>
                      <a:gd name="connsiteX17" fmla="*/ 398900 w 965170"/>
                      <a:gd name="connsiteY17" fmla="*/ 924553 h 982339"/>
                      <a:gd name="connsiteX18" fmla="*/ 364230 w 965170"/>
                      <a:gd name="connsiteY18" fmla="*/ 959223 h 982339"/>
                      <a:gd name="connsiteX19" fmla="*/ 341736 w 965170"/>
                      <a:gd name="connsiteY19" fmla="*/ 959223 h 982339"/>
                      <a:gd name="connsiteX20" fmla="*/ 329717 w 965170"/>
                      <a:gd name="connsiteY20" fmla="*/ 968838 h 982339"/>
                      <a:gd name="connsiteX21" fmla="*/ 339185 w 965170"/>
                      <a:gd name="connsiteY21" fmla="*/ 982173 h 982339"/>
                      <a:gd name="connsiteX22" fmla="*/ 341117 w 965170"/>
                      <a:gd name="connsiteY22" fmla="*/ 982336 h 982339"/>
                      <a:gd name="connsiteX23" fmla="*/ 560074 w 965170"/>
                      <a:gd name="connsiteY23" fmla="*/ 982336 h 982339"/>
                      <a:gd name="connsiteX24" fmla="*/ 572093 w 965170"/>
                      <a:gd name="connsiteY24" fmla="*/ 972721 h 982339"/>
                      <a:gd name="connsiteX25" fmla="*/ 562625 w 965170"/>
                      <a:gd name="connsiteY25" fmla="*/ 959386 h 982339"/>
                      <a:gd name="connsiteX26" fmla="*/ 560694 w 965170"/>
                      <a:gd name="connsiteY26" fmla="*/ 959223 h 982339"/>
                      <a:gd name="connsiteX27" fmla="*/ 537580 w 965170"/>
                      <a:gd name="connsiteY27" fmla="*/ 959223 h 982339"/>
                      <a:gd name="connsiteX28" fmla="*/ 502910 w 965170"/>
                      <a:gd name="connsiteY28" fmla="*/ 924553 h 982339"/>
                      <a:gd name="connsiteX29" fmla="*/ 502910 w 965170"/>
                      <a:gd name="connsiteY29" fmla="*/ 825530 h 982339"/>
                      <a:gd name="connsiteX30" fmla="*/ 571127 w 965170"/>
                      <a:gd name="connsiteY30" fmla="*/ 716030 h 982339"/>
                      <a:gd name="connsiteX31" fmla="*/ 745864 w 965170"/>
                      <a:gd name="connsiteY31" fmla="*/ 594645 h 982339"/>
                      <a:gd name="connsiteX32" fmla="*/ 771199 w 965170"/>
                      <a:gd name="connsiteY32" fmla="*/ 566258 h 982339"/>
                      <a:gd name="connsiteX33" fmla="*/ 953600 w 965170"/>
                      <a:gd name="connsiteY33" fmla="*/ 494569 h 982339"/>
                      <a:gd name="connsiteX34" fmla="*/ 881910 w 965170"/>
                      <a:gd name="connsiteY34" fmla="*/ 312168 h 982339"/>
                      <a:gd name="connsiteX35" fmla="*/ 875247 w 965170"/>
                      <a:gd name="connsiteY35" fmla="*/ 309468 h 982339"/>
                      <a:gd name="connsiteX36" fmla="*/ 728587 w 965170"/>
                      <a:gd name="connsiteY36" fmla="*/ 579285 h 982339"/>
                      <a:gd name="connsiteX37" fmla="*/ 560835 w 965170"/>
                      <a:gd name="connsiteY37" fmla="*/ 695331 h 982339"/>
                      <a:gd name="connsiteX38" fmla="*/ 479797 w 965170"/>
                      <a:gd name="connsiteY38" fmla="*/ 825530 h 982339"/>
                      <a:gd name="connsiteX39" fmla="*/ 479797 w 965170"/>
                      <a:gd name="connsiteY39" fmla="*/ 924553 h 982339"/>
                      <a:gd name="connsiteX40" fmla="*/ 491649 w 965170"/>
                      <a:gd name="connsiteY40" fmla="*/ 959223 h 982339"/>
                      <a:gd name="connsiteX41" fmla="*/ 410161 w 965170"/>
                      <a:gd name="connsiteY41" fmla="*/ 959223 h 982339"/>
                      <a:gd name="connsiteX42" fmla="*/ 422013 w 965170"/>
                      <a:gd name="connsiteY42" fmla="*/ 924553 h 982339"/>
                      <a:gd name="connsiteX43" fmla="*/ 422013 w 965170"/>
                      <a:gd name="connsiteY43" fmla="*/ 836568 h 982339"/>
                      <a:gd name="connsiteX44" fmla="*/ 360195 w 965170"/>
                      <a:gd name="connsiteY44" fmla="*/ 700534 h 982339"/>
                      <a:gd name="connsiteX45" fmla="*/ 349524 w 965170"/>
                      <a:gd name="connsiteY45" fmla="*/ 691145 h 982339"/>
                      <a:gd name="connsiteX46" fmla="*/ 287745 w 965170"/>
                      <a:gd name="connsiteY46" fmla="*/ 640787 h 982339"/>
                      <a:gd name="connsiteX47" fmla="*/ 263499 w 965170"/>
                      <a:gd name="connsiteY47" fmla="*/ 621842 h 982339"/>
                      <a:gd name="connsiteX48" fmla="*/ 286776 w 965170"/>
                      <a:gd name="connsiteY48" fmla="*/ 604928 h 982339"/>
                      <a:gd name="connsiteX49" fmla="*/ 390487 w 965170"/>
                      <a:gd name="connsiteY49" fmla="*/ 686320 h 982339"/>
                      <a:gd name="connsiteX50" fmla="*/ 410457 w 965170"/>
                      <a:gd name="connsiteY50" fmla="*/ 707538 h 982339"/>
                      <a:gd name="connsiteX51" fmla="*/ 410457 w 965170"/>
                      <a:gd name="connsiteY51" fmla="*/ 678395 h 982339"/>
                      <a:gd name="connsiteX52" fmla="*/ 390056 w 965170"/>
                      <a:gd name="connsiteY52" fmla="*/ 565068 h 982339"/>
                      <a:gd name="connsiteX53" fmla="*/ 410457 w 965170"/>
                      <a:gd name="connsiteY53" fmla="*/ 566295 h 982339"/>
                      <a:gd name="connsiteX54" fmla="*/ 426383 w 965170"/>
                      <a:gd name="connsiteY54" fmla="*/ 565510 h 982339"/>
                      <a:gd name="connsiteX55" fmla="*/ 442898 w 965170"/>
                      <a:gd name="connsiteY55" fmla="*/ 640476 h 982339"/>
                      <a:gd name="connsiteX56" fmla="*/ 449314 w 965170"/>
                      <a:gd name="connsiteY56" fmla="*/ 694018 h 982339"/>
                      <a:gd name="connsiteX57" fmla="*/ 465402 w 965170"/>
                      <a:gd name="connsiteY57" fmla="*/ 642547 h 982339"/>
                      <a:gd name="connsiteX58" fmla="*/ 510682 w 965170"/>
                      <a:gd name="connsiteY58" fmla="*/ 535491 h 982339"/>
                      <a:gd name="connsiteX59" fmla="*/ 556021 w 965170"/>
                      <a:gd name="connsiteY59" fmla="*/ 491292 h 982339"/>
                      <a:gd name="connsiteX60" fmla="*/ 570121 w 965170"/>
                      <a:gd name="connsiteY60" fmla="*/ 505566 h 982339"/>
                      <a:gd name="connsiteX61" fmla="*/ 491894 w 965170"/>
                      <a:gd name="connsiteY61" fmla="*/ 678370 h 982339"/>
                      <a:gd name="connsiteX62" fmla="*/ 480998 w 965170"/>
                      <a:gd name="connsiteY62" fmla="*/ 712740 h 982339"/>
                      <a:gd name="connsiteX63" fmla="*/ 509844 w 965170"/>
                      <a:gd name="connsiteY63" fmla="*/ 691108 h 982339"/>
                      <a:gd name="connsiteX64" fmla="*/ 612089 w 965170"/>
                      <a:gd name="connsiteY64" fmla="*/ 634418 h 982339"/>
                      <a:gd name="connsiteX65" fmla="*/ 709566 w 965170"/>
                      <a:gd name="connsiteY65" fmla="*/ 554215 h 982339"/>
                      <a:gd name="connsiteX66" fmla="*/ 741936 w 965170"/>
                      <a:gd name="connsiteY66" fmla="*/ 548974 h 982339"/>
                      <a:gd name="connsiteX67" fmla="*/ 742030 w 965170"/>
                      <a:gd name="connsiteY67" fmla="*/ 548994 h 982339"/>
                      <a:gd name="connsiteX68" fmla="*/ 750351 w 965170"/>
                      <a:gd name="connsiteY68" fmla="*/ 554900 h 982339"/>
                      <a:gd name="connsiteX69" fmla="*/ 329686 w 965170"/>
                      <a:gd name="connsiteY69" fmla="*/ 548670 h 982339"/>
                      <a:gd name="connsiteX70" fmla="*/ 330369 w 965170"/>
                      <a:gd name="connsiteY70" fmla="*/ 547140 h 982339"/>
                      <a:gd name="connsiteX71" fmla="*/ 336936 w 965170"/>
                      <a:gd name="connsiteY71" fmla="*/ 550153 h 982339"/>
                      <a:gd name="connsiteX72" fmla="*/ 361618 w 965170"/>
                      <a:gd name="connsiteY72" fmla="*/ 559191 h 982339"/>
                      <a:gd name="connsiteX73" fmla="*/ 362452 w 965170"/>
                      <a:gd name="connsiteY73" fmla="*/ 559405 h 982339"/>
                      <a:gd name="connsiteX74" fmla="*/ 386072 w 965170"/>
                      <a:gd name="connsiteY74" fmla="*/ 649641 h 982339"/>
                      <a:gd name="connsiteX75" fmla="*/ 303609 w 965170"/>
                      <a:gd name="connsiteY75" fmla="*/ 588171 h 982339"/>
                      <a:gd name="connsiteX76" fmla="*/ 329686 w 965170"/>
                      <a:gd name="connsiteY76" fmla="*/ 548670 h 982339"/>
                      <a:gd name="connsiteX77" fmla="*/ 449506 w 965170"/>
                      <a:gd name="connsiteY77" fmla="*/ 561928 h 982339"/>
                      <a:gd name="connsiteX78" fmla="*/ 475424 w 965170"/>
                      <a:gd name="connsiteY78" fmla="*/ 554069 h 982339"/>
                      <a:gd name="connsiteX79" fmla="*/ 458281 w 965170"/>
                      <a:gd name="connsiteY79" fmla="*/ 593503 h 982339"/>
                      <a:gd name="connsiteX80" fmla="*/ 449506 w 965170"/>
                      <a:gd name="connsiteY80" fmla="*/ 561928 h 982339"/>
                      <a:gd name="connsiteX81" fmla="*/ 680440 w 965170"/>
                      <a:gd name="connsiteY81" fmla="*/ 553860 h 982339"/>
                      <a:gd name="connsiteX82" fmla="*/ 601898 w 965170"/>
                      <a:gd name="connsiteY82" fmla="*/ 613678 h 982339"/>
                      <a:gd name="connsiteX83" fmla="*/ 524280 w 965170"/>
                      <a:gd name="connsiteY83" fmla="*/ 653974 h 982339"/>
                      <a:gd name="connsiteX84" fmla="*/ 588102 w 965170"/>
                      <a:gd name="connsiteY84" fmla="*/ 519925 h 982339"/>
                      <a:gd name="connsiteX85" fmla="*/ 680440 w 965170"/>
                      <a:gd name="connsiteY85" fmla="*/ 553860 h 982339"/>
                      <a:gd name="connsiteX86" fmla="*/ 842260 w 965170"/>
                      <a:gd name="connsiteY86" fmla="*/ 553698 h 982339"/>
                      <a:gd name="connsiteX87" fmla="*/ 756101 w 965170"/>
                      <a:gd name="connsiteY87" fmla="*/ 530650 h 982339"/>
                      <a:gd name="connsiteX88" fmla="*/ 747291 w 965170"/>
                      <a:gd name="connsiteY88" fmla="*/ 523858 h 982339"/>
                      <a:gd name="connsiteX89" fmla="*/ 747191 w 965170"/>
                      <a:gd name="connsiteY89" fmla="*/ 523837 h 982339"/>
                      <a:gd name="connsiteX90" fmla="*/ 736397 w 965170"/>
                      <a:gd name="connsiteY90" fmla="*/ 526530 h 982339"/>
                      <a:gd name="connsiteX91" fmla="*/ 573322 w 965170"/>
                      <a:gd name="connsiteY91" fmla="*/ 475966 h 982339"/>
                      <a:gd name="connsiteX92" fmla="*/ 569508 w 965170"/>
                      <a:gd name="connsiteY92" fmla="*/ 471665 h 982339"/>
                      <a:gd name="connsiteX93" fmla="*/ 574810 w 965170"/>
                      <a:gd name="connsiteY93" fmla="*/ 464447 h 982339"/>
                      <a:gd name="connsiteX94" fmla="*/ 574154 w 965170"/>
                      <a:gd name="connsiteY94" fmla="*/ 449077 h 982339"/>
                      <a:gd name="connsiteX95" fmla="*/ 557813 w 965170"/>
                      <a:gd name="connsiteY95" fmla="*/ 448824 h 982339"/>
                      <a:gd name="connsiteX96" fmla="*/ 556541 w 965170"/>
                      <a:gd name="connsiteY96" fmla="*/ 450281 h 982339"/>
                      <a:gd name="connsiteX97" fmla="*/ 543648 w 965170"/>
                      <a:gd name="connsiteY97" fmla="*/ 468134 h 982339"/>
                      <a:gd name="connsiteX98" fmla="*/ 537251 w 965170"/>
                      <a:gd name="connsiteY98" fmla="*/ 477806 h 982339"/>
                      <a:gd name="connsiteX99" fmla="*/ 536442 w 965170"/>
                      <a:gd name="connsiteY99" fmla="*/ 478917 h 982339"/>
                      <a:gd name="connsiteX100" fmla="*/ 410457 w 965170"/>
                      <a:gd name="connsiteY100" fmla="*/ 543182 h 982339"/>
                      <a:gd name="connsiteX101" fmla="*/ 340770 w 965170"/>
                      <a:gd name="connsiteY101" fmla="*/ 526583 h 982339"/>
                      <a:gd name="connsiteX102" fmla="*/ 327032 w 965170"/>
                      <a:gd name="connsiteY102" fmla="*/ 520227 h 982339"/>
                      <a:gd name="connsiteX103" fmla="*/ 319509 w 965170"/>
                      <a:gd name="connsiteY103" fmla="*/ 516058 h 982339"/>
                      <a:gd name="connsiteX104" fmla="*/ 312690 w 965170"/>
                      <a:gd name="connsiteY104" fmla="*/ 511953 h 982339"/>
                      <a:gd name="connsiteX105" fmla="*/ 297436 w 965170"/>
                      <a:gd name="connsiteY105" fmla="*/ 513995 h 982339"/>
                      <a:gd name="connsiteX106" fmla="*/ 298668 w 965170"/>
                      <a:gd name="connsiteY106" fmla="*/ 530308 h 982339"/>
                      <a:gd name="connsiteX107" fmla="*/ 300243 w 965170"/>
                      <a:gd name="connsiteY107" fmla="*/ 531446 h 982339"/>
                      <a:gd name="connsiteX108" fmla="*/ 309646 w 965170"/>
                      <a:gd name="connsiteY108" fmla="*/ 537109 h 982339"/>
                      <a:gd name="connsiteX109" fmla="*/ 309490 w 965170"/>
                      <a:gd name="connsiteY109" fmla="*/ 537440 h 982339"/>
                      <a:gd name="connsiteX110" fmla="*/ 109868 w 965170"/>
                      <a:gd name="connsiteY110" fmla="*/ 609845 h 982339"/>
                      <a:gd name="connsiteX111" fmla="*/ 37463 w 965170"/>
                      <a:gd name="connsiteY111" fmla="*/ 410222 h 982339"/>
                      <a:gd name="connsiteX112" fmla="*/ 130830 w 965170"/>
                      <a:gd name="connsiteY112" fmla="*/ 329862 h 982339"/>
                      <a:gd name="connsiteX113" fmla="*/ 139646 w 965170"/>
                      <a:gd name="connsiteY113" fmla="*/ 327250 h 982339"/>
                      <a:gd name="connsiteX114" fmla="*/ 153383 w 965170"/>
                      <a:gd name="connsiteY114" fmla="*/ 342570 h 982339"/>
                      <a:gd name="connsiteX115" fmla="*/ 169215 w 965170"/>
                      <a:gd name="connsiteY115" fmla="*/ 343875 h 982339"/>
                      <a:gd name="connsiteX116" fmla="*/ 170259 w 965170"/>
                      <a:gd name="connsiteY116" fmla="*/ 326768 h 982339"/>
                      <a:gd name="connsiteX117" fmla="*/ 170067 w 965170"/>
                      <a:gd name="connsiteY117" fmla="*/ 326555 h 982339"/>
                      <a:gd name="connsiteX118" fmla="*/ 149843 w 965170"/>
                      <a:gd name="connsiteY118" fmla="*/ 303999 h 982339"/>
                      <a:gd name="connsiteX119" fmla="*/ 144884 w 965170"/>
                      <a:gd name="connsiteY119" fmla="*/ 296874 h 982339"/>
                      <a:gd name="connsiteX120" fmla="*/ 121917 w 965170"/>
                      <a:gd name="connsiteY120" fmla="*/ 235101 h 982339"/>
                      <a:gd name="connsiteX121" fmla="*/ 233477 w 965170"/>
                      <a:gd name="connsiteY121" fmla="*/ 104381 h 982339"/>
                      <a:gd name="connsiteX122" fmla="*/ 263949 w 965170"/>
                      <a:gd name="connsiteY122" fmla="*/ 105812 h 982339"/>
                      <a:gd name="connsiteX123" fmla="*/ 311300 w 965170"/>
                      <a:gd name="connsiteY123" fmla="*/ 125197 h 982339"/>
                      <a:gd name="connsiteX124" fmla="*/ 317772 w 965170"/>
                      <a:gd name="connsiteY124" fmla="*/ 129473 h 982339"/>
                      <a:gd name="connsiteX125" fmla="*/ 315631 w 965170"/>
                      <a:gd name="connsiteY125" fmla="*/ 149907 h 982339"/>
                      <a:gd name="connsiteX126" fmla="*/ 325710 w 965170"/>
                      <a:gd name="connsiteY126" fmla="*/ 162831 h 982339"/>
                      <a:gd name="connsiteX127" fmla="*/ 327117 w 965170"/>
                      <a:gd name="connsiteY127" fmla="*/ 162912 h 982339"/>
                      <a:gd name="connsiteX128" fmla="*/ 338594 w 965170"/>
                      <a:gd name="connsiteY128" fmla="*/ 152563 h 982339"/>
                      <a:gd name="connsiteX129" fmla="*/ 341766 w 965170"/>
                      <a:gd name="connsiteY129" fmla="*/ 122345 h 982339"/>
                      <a:gd name="connsiteX130" fmla="*/ 344104 w 965170"/>
                      <a:gd name="connsiteY130" fmla="*/ 113059 h 982339"/>
                      <a:gd name="connsiteX131" fmla="*/ 445977 w 965170"/>
                      <a:gd name="connsiteY131" fmla="*/ 23610 h 982339"/>
                      <a:gd name="connsiteX132" fmla="*/ 554039 w 965170"/>
                      <a:gd name="connsiteY132" fmla="*/ 76622 h 982339"/>
                      <a:gd name="connsiteX133" fmla="*/ 554189 w 965170"/>
                      <a:gd name="connsiteY133" fmla="*/ 76853 h 982339"/>
                      <a:gd name="connsiteX134" fmla="*/ 538682 w 965170"/>
                      <a:gd name="connsiteY134" fmla="*/ 86480 h 982339"/>
                      <a:gd name="connsiteX135" fmla="*/ 533835 w 965170"/>
                      <a:gd name="connsiteY135" fmla="*/ 101711 h 982339"/>
                      <a:gd name="connsiteX136" fmla="*/ 549290 w 965170"/>
                      <a:gd name="connsiteY136" fmla="*/ 107029 h 982339"/>
                      <a:gd name="connsiteX137" fmla="*/ 550317 w 965170"/>
                      <a:gd name="connsiteY137" fmla="*/ 106461 h 982339"/>
                      <a:gd name="connsiteX138" fmla="*/ 578284 w 965170"/>
                      <a:gd name="connsiteY138" fmla="*/ 88355 h 982339"/>
                      <a:gd name="connsiteX139" fmla="*/ 583781 w 965170"/>
                      <a:gd name="connsiteY139" fmla="*/ 84916 h 982339"/>
                      <a:gd name="connsiteX140" fmla="*/ 741466 w 965170"/>
                      <a:gd name="connsiteY140" fmla="*/ 126452 h 982339"/>
                      <a:gd name="connsiteX141" fmla="*/ 757158 w 965170"/>
                      <a:gd name="connsiteY141" fmla="*/ 184924 h 982339"/>
                      <a:gd name="connsiteX142" fmla="*/ 756580 w 965170"/>
                      <a:gd name="connsiteY142" fmla="*/ 196445 h 982339"/>
                      <a:gd name="connsiteX143" fmla="*/ 755017 w 965170"/>
                      <a:gd name="connsiteY143" fmla="*/ 212265 h 982339"/>
                      <a:gd name="connsiteX144" fmla="*/ 755081 w 965170"/>
                      <a:gd name="connsiteY144" fmla="*/ 212381 h 982339"/>
                      <a:gd name="connsiteX145" fmla="*/ 769328 w 965170"/>
                      <a:gd name="connsiteY145" fmla="*/ 219430 h 982339"/>
                      <a:gd name="connsiteX146" fmla="*/ 848458 w 965170"/>
                      <a:gd name="connsiteY146" fmla="*/ 303910 h 982339"/>
                      <a:gd name="connsiteX147" fmla="*/ 840759 w 965170"/>
                      <a:gd name="connsiteY147" fmla="*/ 301973 h 982339"/>
                      <a:gd name="connsiteX148" fmla="*/ 826744 w 965170"/>
                      <a:gd name="connsiteY148" fmla="*/ 308360 h 982339"/>
                      <a:gd name="connsiteX149" fmla="*/ 832659 w 965170"/>
                      <a:gd name="connsiteY149" fmla="*/ 323596 h 982339"/>
                      <a:gd name="connsiteX150" fmla="*/ 834506 w 965170"/>
                      <a:gd name="connsiteY150" fmla="*/ 324230 h 982339"/>
                      <a:gd name="connsiteX151" fmla="*/ 874938 w 965170"/>
                      <a:gd name="connsiteY151" fmla="*/ 334400 h 982339"/>
                      <a:gd name="connsiteX152" fmla="*/ 931380 w 965170"/>
                      <a:gd name="connsiteY152" fmla="*/ 487693 h 982339"/>
                      <a:gd name="connsiteX153" fmla="*/ 842260 w 965170"/>
                      <a:gd name="connsiteY153" fmla="*/ 553698 h 98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965170" h="982339">
                        <a:moveTo>
                          <a:pt x="875244" y="309473"/>
                        </a:moveTo>
                        <a:cubicBezTo>
                          <a:pt x="859620" y="261179"/>
                          <a:pt x="825143" y="221248"/>
                          <a:pt x="779644" y="198751"/>
                        </a:cubicBezTo>
                        <a:cubicBezTo>
                          <a:pt x="779602" y="198731"/>
                          <a:pt x="779578" y="198687"/>
                          <a:pt x="779582" y="198642"/>
                        </a:cubicBezTo>
                        <a:cubicBezTo>
                          <a:pt x="780026" y="194128"/>
                          <a:pt x="780276" y="189554"/>
                          <a:pt x="780276" y="184924"/>
                        </a:cubicBezTo>
                        <a:cubicBezTo>
                          <a:pt x="780337" y="108393"/>
                          <a:pt x="718346" y="46303"/>
                          <a:pt x="641815" y="46241"/>
                        </a:cubicBezTo>
                        <a:cubicBezTo>
                          <a:pt x="617881" y="46222"/>
                          <a:pt x="594350" y="52402"/>
                          <a:pt x="573515" y="64180"/>
                        </a:cubicBezTo>
                        <a:cubicBezTo>
                          <a:pt x="532479" y="-349"/>
                          <a:pt x="446902" y="-19394"/>
                          <a:pt x="382373" y="21642"/>
                        </a:cubicBezTo>
                        <a:cubicBezTo>
                          <a:pt x="352463" y="40662"/>
                          <a:pt x="330986" y="70430"/>
                          <a:pt x="322367" y="104811"/>
                        </a:cubicBezTo>
                        <a:cubicBezTo>
                          <a:pt x="255837" y="60863"/>
                          <a:pt x="166278" y="79169"/>
                          <a:pt x="122330" y="145698"/>
                        </a:cubicBezTo>
                        <a:cubicBezTo>
                          <a:pt x="89758" y="195006"/>
                          <a:pt x="90525" y="259185"/>
                          <a:pt x="124264" y="307701"/>
                        </a:cubicBezTo>
                        <a:cubicBezTo>
                          <a:pt x="32480" y="334797"/>
                          <a:pt x="-19960" y="431170"/>
                          <a:pt x="7136" y="522954"/>
                        </a:cubicBezTo>
                        <a:cubicBezTo>
                          <a:pt x="34232" y="614739"/>
                          <a:pt x="130604" y="667178"/>
                          <a:pt x="222389" y="640082"/>
                        </a:cubicBezTo>
                        <a:cubicBezTo>
                          <a:pt x="228662" y="638230"/>
                          <a:pt x="234824" y="636025"/>
                          <a:pt x="240847" y="633477"/>
                        </a:cubicBezTo>
                        <a:lnTo>
                          <a:pt x="273887" y="659279"/>
                        </a:lnTo>
                        <a:cubicBezTo>
                          <a:pt x="294897" y="674553"/>
                          <a:pt x="315045" y="690978"/>
                          <a:pt x="334238" y="708480"/>
                        </a:cubicBezTo>
                        <a:lnTo>
                          <a:pt x="344959" y="717914"/>
                        </a:lnTo>
                        <a:cubicBezTo>
                          <a:pt x="379191" y="747850"/>
                          <a:pt x="398850" y="791094"/>
                          <a:pt x="398900" y="836568"/>
                        </a:cubicBezTo>
                        <a:lnTo>
                          <a:pt x="398900" y="924553"/>
                        </a:lnTo>
                        <a:cubicBezTo>
                          <a:pt x="398900" y="943701"/>
                          <a:pt x="383378" y="959223"/>
                          <a:pt x="364230" y="959223"/>
                        </a:cubicBezTo>
                        <a:lnTo>
                          <a:pt x="341736" y="959223"/>
                        </a:lnTo>
                        <a:cubicBezTo>
                          <a:pt x="335930" y="959093"/>
                          <a:pt x="330865" y="963144"/>
                          <a:pt x="329717" y="968838"/>
                        </a:cubicBezTo>
                        <a:cubicBezTo>
                          <a:pt x="328649" y="975135"/>
                          <a:pt x="332888" y="981106"/>
                          <a:pt x="339185" y="982173"/>
                        </a:cubicBezTo>
                        <a:cubicBezTo>
                          <a:pt x="339823" y="982282"/>
                          <a:pt x="340469" y="982336"/>
                          <a:pt x="341117" y="982336"/>
                        </a:cubicBezTo>
                        <a:lnTo>
                          <a:pt x="560074" y="982336"/>
                        </a:lnTo>
                        <a:cubicBezTo>
                          <a:pt x="565880" y="982466"/>
                          <a:pt x="570946" y="978415"/>
                          <a:pt x="572093" y="972721"/>
                        </a:cubicBezTo>
                        <a:cubicBezTo>
                          <a:pt x="573161" y="966424"/>
                          <a:pt x="568922" y="960454"/>
                          <a:pt x="562625" y="959386"/>
                        </a:cubicBezTo>
                        <a:cubicBezTo>
                          <a:pt x="561987" y="959277"/>
                          <a:pt x="561341" y="959223"/>
                          <a:pt x="560694" y="959223"/>
                        </a:cubicBezTo>
                        <a:lnTo>
                          <a:pt x="537580" y="959223"/>
                        </a:lnTo>
                        <a:cubicBezTo>
                          <a:pt x="518432" y="959223"/>
                          <a:pt x="502910" y="943701"/>
                          <a:pt x="502910" y="924553"/>
                        </a:cubicBezTo>
                        <a:lnTo>
                          <a:pt x="502910" y="825530"/>
                        </a:lnTo>
                        <a:cubicBezTo>
                          <a:pt x="502856" y="778994"/>
                          <a:pt x="529331" y="736495"/>
                          <a:pt x="571127" y="716030"/>
                        </a:cubicBezTo>
                        <a:cubicBezTo>
                          <a:pt x="629216" y="687138"/>
                          <a:pt x="705638" y="640082"/>
                          <a:pt x="745864" y="594645"/>
                        </a:cubicBezTo>
                        <a:lnTo>
                          <a:pt x="771199" y="566258"/>
                        </a:lnTo>
                        <a:cubicBezTo>
                          <a:pt x="841364" y="596830"/>
                          <a:pt x="923027" y="564734"/>
                          <a:pt x="953600" y="494569"/>
                        </a:cubicBezTo>
                        <a:cubicBezTo>
                          <a:pt x="984172" y="424403"/>
                          <a:pt x="952074" y="342740"/>
                          <a:pt x="881910" y="312168"/>
                        </a:cubicBezTo>
                        <a:cubicBezTo>
                          <a:pt x="879713" y="311211"/>
                          <a:pt x="877491" y="310311"/>
                          <a:pt x="875247" y="309468"/>
                        </a:cubicBezTo>
                        <a:close/>
                        <a:moveTo>
                          <a:pt x="728587" y="579285"/>
                        </a:moveTo>
                        <a:cubicBezTo>
                          <a:pt x="690487" y="622323"/>
                          <a:pt x="614407" y="668697"/>
                          <a:pt x="560835" y="695331"/>
                        </a:cubicBezTo>
                        <a:cubicBezTo>
                          <a:pt x="511164" y="719683"/>
                          <a:pt x="479714" y="770212"/>
                          <a:pt x="479797" y="825530"/>
                        </a:cubicBezTo>
                        <a:lnTo>
                          <a:pt x="479797" y="924553"/>
                        </a:lnTo>
                        <a:cubicBezTo>
                          <a:pt x="479841" y="937097"/>
                          <a:pt x="484006" y="949277"/>
                          <a:pt x="491649" y="959223"/>
                        </a:cubicBezTo>
                        <a:lnTo>
                          <a:pt x="410161" y="959223"/>
                        </a:lnTo>
                        <a:cubicBezTo>
                          <a:pt x="417804" y="949277"/>
                          <a:pt x="421970" y="937097"/>
                          <a:pt x="422013" y="924553"/>
                        </a:cubicBezTo>
                        <a:lnTo>
                          <a:pt x="422013" y="836568"/>
                        </a:lnTo>
                        <a:cubicBezTo>
                          <a:pt x="421964" y="784436"/>
                          <a:pt x="399434" y="734858"/>
                          <a:pt x="360195" y="700534"/>
                        </a:cubicBezTo>
                        <a:lnTo>
                          <a:pt x="349524" y="691145"/>
                        </a:lnTo>
                        <a:cubicBezTo>
                          <a:pt x="329881" y="673227"/>
                          <a:pt x="309256" y="656414"/>
                          <a:pt x="287745" y="640787"/>
                        </a:cubicBezTo>
                        <a:lnTo>
                          <a:pt x="263499" y="621842"/>
                        </a:lnTo>
                        <a:cubicBezTo>
                          <a:pt x="271713" y="616857"/>
                          <a:pt x="279497" y="611200"/>
                          <a:pt x="286776" y="604928"/>
                        </a:cubicBezTo>
                        <a:cubicBezTo>
                          <a:pt x="324683" y="627514"/>
                          <a:pt x="359537" y="654868"/>
                          <a:pt x="390487" y="686320"/>
                        </a:cubicBezTo>
                        <a:lnTo>
                          <a:pt x="410457" y="707538"/>
                        </a:lnTo>
                        <a:lnTo>
                          <a:pt x="410457" y="678395"/>
                        </a:lnTo>
                        <a:cubicBezTo>
                          <a:pt x="410732" y="639683"/>
                          <a:pt x="403814" y="601254"/>
                          <a:pt x="390056" y="565068"/>
                        </a:cubicBezTo>
                        <a:cubicBezTo>
                          <a:pt x="396827" y="565870"/>
                          <a:pt x="403638" y="566280"/>
                          <a:pt x="410457" y="566295"/>
                        </a:cubicBezTo>
                        <a:cubicBezTo>
                          <a:pt x="415833" y="566295"/>
                          <a:pt x="421129" y="565976"/>
                          <a:pt x="426383" y="565510"/>
                        </a:cubicBezTo>
                        <a:cubicBezTo>
                          <a:pt x="434423" y="589872"/>
                          <a:pt x="439956" y="614992"/>
                          <a:pt x="442898" y="640476"/>
                        </a:cubicBezTo>
                        <a:lnTo>
                          <a:pt x="449314" y="694018"/>
                        </a:lnTo>
                        <a:lnTo>
                          <a:pt x="465402" y="642547"/>
                        </a:lnTo>
                        <a:cubicBezTo>
                          <a:pt x="477102" y="605520"/>
                          <a:pt x="492262" y="569676"/>
                          <a:pt x="510682" y="535491"/>
                        </a:cubicBezTo>
                        <a:cubicBezTo>
                          <a:pt x="528277" y="523540"/>
                          <a:pt x="543626" y="508578"/>
                          <a:pt x="556021" y="491292"/>
                        </a:cubicBezTo>
                        <a:cubicBezTo>
                          <a:pt x="560466" y="496295"/>
                          <a:pt x="565173" y="501060"/>
                          <a:pt x="570121" y="505566"/>
                        </a:cubicBezTo>
                        <a:cubicBezTo>
                          <a:pt x="533100" y="557109"/>
                          <a:pt x="507873" y="627951"/>
                          <a:pt x="491894" y="678370"/>
                        </a:cubicBezTo>
                        <a:lnTo>
                          <a:pt x="480998" y="712740"/>
                        </a:lnTo>
                        <a:lnTo>
                          <a:pt x="509844" y="691108"/>
                        </a:lnTo>
                        <a:cubicBezTo>
                          <a:pt x="542245" y="669327"/>
                          <a:pt x="576451" y="650361"/>
                          <a:pt x="612089" y="634418"/>
                        </a:cubicBezTo>
                        <a:cubicBezTo>
                          <a:pt x="650926" y="616493"/>
                          <a:pt x="684496" y="588872"/>
                          <a:pt x="709566" y="554215"/>
                        </a:cubicBezTo>
                        <a:cubicBezTo>
                          <a:pt x="720485" y="553389"/>
                          <a:pt x="731315" y="551634"/>
                          <a:pt x="741936" y="548974"/>
                        </a:cubicBezTo>
                        <a:lnTo>
                          <a:pt x="742030" y="548994"/>
                        </a:lnTo>
                        <a:cubicBezTo>
                          <a:pt x="744723" y="551074"/>
                          <a:pt x="747510" y="553022"/>
                          <a:pt x="750351" y="554900"/>
                        </a:cubicBezTo>
                        <a:close/>
                        <a:moveTo>
                          <a:pt x="329686" y="548670"/>
                        </a:moveTo>
                        <a:cubicBezTo>
                          <a:pt x="330131" y="547696"/>
                          <a:pt x="330369" y="547140"/>
                          <a:pt x="330369" y="547140"/>
                        </a:cubicBezTo>
                        <a:cubicBezTo>
                          <a:pt x="330369" y="547140"/>
                          <a:pt x="336032" y="549741"/>
                          <a:pt x="336936" y="550153"/>
                        </a:cubicBezTo>
                        <a:cubicBezTo>
                          <a:pt x="344934" y="553761"/>
                          <a:pt x="353183" y="556782"/>
                          <a:pt x="361618" y="559191"/>
                        </a:cubicBezTo>
                        <a:cubicBezTo>
                          <a:pt x="362187" y="559355"/>
                          <a:pt x="362452" y="559405"/>
                          <a:pt x="362452" y="559405"/>
                        </a:cubicBezTo>
                        <a:cubicBezTo>
                          <a:pt x="375553" y="587867"/>
                          <a:pt x="383548" y="618410"/>
                          <a:pt x="386072" y="649641"/>
                        </a:cubicBezTo>
                        <a:cubicBezTo>
                          <a:pt x="360417" y="626801"/>
                          <a:pt x="332826" y="606234"/>
                          <a:pt x="303609" y="588171"/>
                        </a:cubicBezTo>
                        <a:cubicBezTo>
                          <a:pt x="314058" y="576251"/>
                          <a:pt x="322830" y="562962"/>
                          <a:pt x="329686" y="548670"/>
                        </a:cubicBezTo>
                        <a:close/>
                        <a:moveTo>
                          <a:pt x="449506" y="561928"/>
                        </a:moveTo>
                        <a:cubicBezTo>
                          <a:pt x="458333" y="559974"/>
                          <a:pt x="466998" y="557346"/>
                          <a:pt x="475424" y="554069"/>
                        </a:cubicBezTo>
                        <a:cubicBezTo>
                          <a:pt x="469329" y="566956"/>
                          <a:pt x="463547" y="580176"/>
                          <a:pt x="458281" y="593503"/>
                        </a:cubicBezTo>
                        <a:cubicBezTo>
                          <a:pt x="455802" y="582542"/>
                          <a:pt x="452783" y="572098"/>
                          <a:pt x="449506" y="561928"/>
                        </a:cubicBezTo>
                        <a:close/>
                        <a:moveTo>
                          <a:pt x="680440" y="553860"/>
                        </a:moveTo>
                        <a:cubicBezTo>
                          <a:pt x="658918" y="579270"/>
                          <a:pt x="632114" y="599683"/>
                          <a:pt x="601898" y="613678"/>
                        </a:cubicBezTo>
                        <a:cubicBezTo>
                          <a:pt x="578836" y="624806"/>
                          <a:pt x="549701" y="638871"/>
                          <a:pt x="524280" y="653974"/>
                        </a:cubicBezTo>
                        <a:cubicBezTo>
                          <a:pt x="539368" y="606600"/>
                          <a:pt x="560839" y="561503"/>
                          <a:pt x="588102" y="519925"/>
                        </a:cubicBezTo>
                        <a:cubicBezTo>
                          <a:pt x="615277" y="539320"/>
                          <a:pt x="647173" y="551042"/>
                          <a:pt x="680440" y="553860"/>
                        </a:cubicBezTo>
                        <a:close/>
                        <a:moveTo>
                          <a:pt x="842260" y="553698"/>
                        </a:moveTo>
                        <a:cubicBezTo>
                          <a:pt x="811608" y="557940"/>
                          <a:pt x="780541" y="549629"/>
                          <a:pt x="756101" y="530650"/>
                        </a:cubicBezTo>
                        <a:lnTo>
                          <a:pt x="747291" y="523858"/>
                        </a:lnTo>
                        <a:lnTo>
                          <a:pt x="747191" y="523837"/>
                        </a:lnTo>
                        <a:lnTo>
                          <a:pt x="736397" y="526530"/>
                        </a:lnTo>
                        <a:cubicBezTo>
                          <a:pt x="676852" y="541785"/>
                          <a:pt x="613791" y="522231"/>
                          <a:pt x="573322" y="475966"/>
                        </a:cubicBezTo>
                        <a:lnTo>
                          <a:pt x="569508" y="471665"/>
                        </a:lnTo>
                        <a:lnTo>
                          <a:pt x="574810" y="464447"/>
                        </a:lnTo>
                        <a:cubicBezTo>
                          <a:pt x="578349" y="459843"/>
                          <a:pt x="578073" y="453363"/>
                          <a:pt x="574154" y="449077"/>
                        </a:cubicBezTo>
                        <a:cubicBezTo>
                          <a:pt x="569711" y="444495"/>
                          <a:pt x="562395" y="444381"/>
                          <a:pt x="557813" y="448824"/>
                        </a:cubicBezTo>
                        <a:cubicBezTo>
                          <a:pt x="557348" y="449273"/>
                          <a:pt x="556924" y="449761"/>
                          <a:pt x="556541" y="450281"/>
                        </a:cubicBezTo>
                        <a:lnTo>
                          <a:pt x="543648" y="468134"/>
                        </a:lnTo>
                        <a:cubicBezTo>
                          <a:pt x="543648" y="468134"/>
                          <a:pt x="537961" y="476615"/>
                          <a:pt x="537251" y="477806"/>
                        </a:cubicBezTo>
                        <a:cubicBezTo>
                          <a:pt x="537251" y="477806"/>
                          <a:pt x="536711" y="478556"/>
                          <a:pt x="536442" y="478917"/>
                        </a:cubicBezTo>
                        <a:cubicBezTo>
                          <a:pt x="507081" y="519184"/>
                          <a:pt x="460291" y="543052"/>
                          <a:pt x="410457" y="543182"/>
                        </a:cubicBezTo>
                        <a:cubicBezTo>
                          <a:pt x="386247" y="543193"/>
                          <a:pt x="362375" y="537506"/>
                          <a:pt x="340770" y="526583"/>
                        </a:cubicBezTo>
                        <a:cubicBezTo>
                          <a:pt x="340770" y="526583"/>
                          <a:pt x="333884" y="523712"/>
                          <a:pt x="327032" y="520227"/>
                        </a:cubicBezTo>
                        <a:cubicBezTo>
                          <a:pt x="323482" y="518424"/>
                          <a:pt x="319509" y="516058"/>
                          <a:pt x="319509" y="516058"/>
                        </a:cubicBezTo>
                        <a:lnTo>
                          <a:pt x="312690" y="511953"/>
                        </a:lnTo>
                        <a:cubicBezTo>
                          <a:pt x="307782" y="508848"/>
                          <a:pt x="301355" y="509709"/>
                          <a:pt x="297436" y="513995"/>
                        </a:cubicBezTo>
                        <a:cubicBezTo>
                          <a:pt x="293272" y="518840"/>
                          <a:pt x="293823" y="526143"/>
                          <a:pt x="298668" y="530308"/>
                        </a:cubicBezTo>
                        <a:cubicBezTo>
                          <a:pt x="299160" y="530731"/>
                          <a:pt x="299687" y="531111"/>
                          <a:pt x="300243" y="531446"/>
                        </a:cubicBezTo>
                        <a:lnTo>
                          <a:pt x="309646" y="537109"/>
                        </a:lnTo>
                        <a:lnTo>
                          <a:pt x="309490" y="537440"/>
                        </a:lnTo>
                        <a:cubicBezTo>
                          <a:pt x="274360" y="612559"/>
                          <a:pt x="184986" y="644976"/>
                          <a:pt x="109868" y="609845"/>
                        </a:cubicBezTo>
                        <a:cubicBezTo>
                          <a:pt x="34749" y="574715"/>
                          <a:pt x="2333" y="485341"/>
                          <a:pt x="37463" y="410222"/>
                        </a:cubicBezTo>
                        <a:cubicBezTo>
                          <a:pt x="55659" y="371314"/>
                          <a:pt x="89646" y="342062"/>
                          <a:pt x="130830" y="329862"/>
                        </a:cubicBezTo>
                        <a:lnTo>
                          <a:pt x="139646" y="327250"/>
                        </a:lnTo>
                        <a:lnTo>
                          <a:pt x="153383" y="342570"/>
                        </a:lnTo>
                        <a:cubicBezTo>
                          <a:pt x="157477" y="347139"/>
                          <a:pt x="164428" y="347712"/>
                          <a:pt x="169215" y="343875"/>
                        </a:cubicBezTo>
                        <a:cubicBezTo>
                          <a:pt x="174227" y="339440"/>
                          <a:pt x="174695" y="331780"/>
                          <a:pt x="170259" y="326768"/>
                        </a:cubicBezTo>
                        <a:cubicBezTo>
                          <a:pt x="170196" y="326696"/>
                          <a:pt x="170132" y="326625"/>
                          <a:pt x="170067" y="326555"/>
                        </a:cubicBezTo>
                        <a:lnTo>
                          <a:pt x="149843" y="303999"/>
                        </a:lnTo>
                        <a:lnTo>
                          <a:pt x="144884" y="296874"/>
                        </a:lnTo>
                        <a:cubicBezTo>
                          <a:pt x="131891" y="278681"/>
                          <a:pt x="123964" y="257363"/>
                          <a:pt x="121917" y="235101"/>
                        </a:cubicBezTo>
                        <a:cubicBezTo>
                          <a:pt x="116626" y="168197"/>
                          <a:pt x="166573" y="109672"/>
                          <a:pt x="233477" y="104381"/>
                        </a:cubicBezTo>
                        <a:cubicBezTo>
                          <a:pt x="243654" y="103575"/>
                          <a:pt x="253892" y="104056"/>
                          <a:pt x="263949" y="105812"/>
                        </a:cubicBezTo>
                        <a:cubicBezTo>
                          <a:pt x="280908" y="108913"/>
                          <a:pt x="297035" y="115515"/>
                          <a:pt x="311300" y="125197"/>
                        </a:cubicBezTo>
                        <a:lnTo>
                          <a:pt x="317772" y="129473"/>
                        </a:lnTo>
                        <a:lnTo>
                          <a:pt x="315631" y="149907"/>
                        </a:lnTo>
                        <a:cubicBezTo>
                          <a:pt x="314886" y="156249"/>
                          <a:pt x="319378" y="162010"/>
                          <a:pt x="325710" y="162831"/>
                        </a:cubicBezTo>
                        <a:cubicBezTo>
                          <a:pt x="326177" y="162883"/>
                          <a:pt x="326646" y="162910"/>
                          <a:pt x="327117" y="162912"/>
                        </a:cubicBezTo>
                        <a:cubicBezTo>
                          <a:pt x="333026" y="162904"/>
                          <a:pt x="337977" y="158440"/>
                          <a:pt x="338594" y="152563"/>
                        </a:cubicBezTo>
                        <a:lnTo>
                          <a:pt x="341766" y="122345"/>
                        </a:lnTo>
                        <a:lnTo>
                          <a:pt x="344104" y="113059"/>
                        </a:lnTo>
                        <a:cubicBezTo>
                          <a:pt x="355730" y="64700"/>
                          <a:pt x="396522" y="28884"/>
                          <a:pt x="445977" y="23610"/>
                        </a:cubicBezTo>
                        <a:cubicBezTo>
                          <a:pt x="489100" y="19557"/>
                          <a:pt x="530851" y="40039"/>
                          <a:pt x="554039" y="76622"/>
                        </a:cubicBezTo>
                        <a:lnTo>
                          <a:pt x="554189" y="76853"/>
                        </a:lnTo>
                        <a:lnTo>
                          <a:pt x="538682" y="86480"/>
                        </a:lnTo>
                        <a:cubicBezTo>
                          <a:pt x="533429" y="89587"/>
                          <a:pt x="531344" y="96140"/>
                          <a:pt x="533835" y="101711"/>
                        </a:cubicBezTo>
                        <a:cubicBezTo>
                          <a:pt x="536634" y="107447"/>
                          <a:pt x="543553" y="109829"/>
                          <a:pt x="549290" y="107029"/>
                        </a:cubicBezTo>
                        <a:cubicBezTo>
                          <a:pt x="549641" y="106857"/>
                          <a:pt x="549984" y="106668"/>
                          <a:pt x="550317" y="106461"/>
                        </a:cubicBezTo>
                        <a:lnTo>
                          <a:pt x="578284" y="88355"/>
                        </a:lnTo>
                        <a:cubicBezTo>
                          <a:pt x="579409" y="87656"/>
                          <a:pt x="583781" y="84916"/>
                          <a:pt x="583781" y="84916"/>
                        </a:cubicBezTo>
                        <a:cubicBezTo>
                          <a:pt x="638794" y="52843"/>
                          <a:pt x="709392" y="71439"/>
                          <a:pt x="741466" y="126452"/>
                        </a:cubicBezTo>
                        <a:cubicBezTo>
                          <a:pt x="751812" y="144197"/>
                          <a:pt x="757228" y="164383"/>
                          <a:pt x="757158" y="184924"/>
                        </a:cubicBezTo>
                        <a:cubicBezTo>
                          <a:pt x="757158" y="188642"/>
                          <a:pt x="756961" y="192518"/>
                          <a:pt x="756580" y="196445"/>
                        </a:cubicBezTo>
                        <a:lnTo>
                          <a:pt x="755017" y="212265"/>
                        </a:lnTo>
                        <a:cubicBezTo>
                          <a:pt x="755013" y="212314"/>
                          <a:pt x="755038" y="212359"/>
                          <a:pt x="755081" y="212381"/>
                        </a:cubicBezTo>
                        <a:lnTo>
                          <a:pt x="769328" y="219430"/>
                        </a:lnTo>
                        <a:cubicBezTo>
                          <a:pt x="804995" y="237171"/>
                          <a:pt x="833084" y="267159"/>
                          <a:pt x="848458" y="303910"/>
                        </a:cubicBezTo>
                        <a:lnTo>
                          <a:pt x="840759" y="301973"/>
                        </a:lnTo>
                        <a:cubicBezTo>
                          <a:pt x="835157" y="300429"/>
                          <a:pt x="829253" y="303119"/>
                          <a:pt x="826744" y="308360"/>
                        </a:cubicBezTo>
                        <a:cubicBezTo>
                          <a:pt x="824170" y="314201"/>
                          <a:pt x="826818" y="321022"/>
                          <a:pt x="832659" y="323596"/>
                        </a:cubicBezTo>
                        <a:cubicBezTo>
                          <a:pt x="833255" y="323859"/>
                          <a:pt x="833873" y="324071"/>
                          <a:pt x="834506" y="324230"/>
                        </a:cubicBezTo>
                        <a:lnTo>
                          <a:pt x="874938" y="334400"/>
                        </a:lnTo>
                        <a:cubicBezTo>
                          <a:pt x="932855" y="361144"/>
                          <a:pt x="958125" y="429776"/>
                          <a:pt x="931380" y="487693"/>
                        </a:cubicBezTo>
                        <a:cubicBezTo>
                          <a:pt x="914868" y="523450"/>
                          <a:pt x="881277" y="548329"/>
                          <a:pt x="842260" y="553698"/>
                        </a:cubicBezTo>
                        <a:close/>
                      </a:path>
                    </a:pathLst>
                  </a:custGeom>
                  <a:solidFill>
                    <a:srgbClr val="000000"/>
                  </a:solidFill>
                  <a:ln w="11509" cap="flat">
                    <a:noFill/>
                    <a:prstDash val="solid"/>
                    <a:miter/>
                  </a:ln>
                </p:spPr>
                <p:txBody>
                  <a:bodyPr rtlCol="0" anchor="ctr"/>
                  <a:lstStyle/>
                  <a:p>
                    <a:endParaRPr lang="es-CO"/>
                  </a:p>
                </p:txBody>
              </p:sp>
            </p:grpSp>
            <p:grpSp>
              <p:nvGrpSpPr>
                <p:cNvPr id="23" name="Grupo 22">
                  <a:extLst>
                    <a:ext uri="{FF2B5EF4-FFF2-40B4-BE49-F238E27FC236}">
                      <a16:creationId xmlns:a16="http://schemas.microsoft.com/office/drawing/2014/main" id="{463A09C3-004C-42DE-915F-B4171820D791}"/>
                    </a:ext>
                  </a:extLst>
                </p:cNvPr>
                <p:cNvGrpSpPr/>
                <p:nvPr/>
              </p:nvGrpSpPr>
              <p:grpSpPr>
                <a:xfrm>
                  <a:off x="5128129" y="-113176"/>
                  <a:ext cx="1080000" cy="1080000"/>
                  <a:chOff x="1386921" y="396000"/>
                  <a:chExt cx="1461745" cy="1459688"/>
                </a:xfrm>
              </p:grpSpPr>
              <p:pic>
                <p:nvPicPr>
                  <p:cNvPr id="24" name="Gráfico 23" descr="Escena de bosque con relleno sólido">
                    <a:extLst>
                      <a:ext uri="{FF2B5EF4-FFF2-40B4-BE49-F238E27FC236}">
                        <a16:creationId xmlns:a16="http://schemas.microsoft.com/office/drawing/2014/main" id="{458AB333-D50B-4A3F-9477-7AF7D92851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86921" y="396000"/>
                    <a:ext cx="1459688" cy="1459688"/>
                  </a:xfrm>
                  <a:prstGeom prst="rect">
                    <a:avLst/>
                  </a:prstGeom>
                </p:spPr>
              </p:pic>
              <p:pic>
                <p:nvPicPr>
                  <p:cNvPr id="25" name="Gráfico 24" descr="Escena de bosque contorno">
                    <a:extLst>
                      <a:ext uri="{FF2B5EF4-FFF2-40B4-BE49-F238E27FC236}">
                        <a16:creationId xmlns:a16="http://schemas.microsoft.com/office/drawing/2014/main" id="{95D868B1-2DC4-4820-ABD7-81663F9FE6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8978" y="396000"/>
                    <a:ext cx="1459688" cy="1459688"/>
                  </a:xfrm>
                  <a:prstGeom prst="rect">
                    <a:avLst/>
                  </a:prstGeom>
                </p:spPr>
              </p:pic>
            </p:grpSp>
            <p:grpSp>
              <p:nvGrpSpPr>
                <p:cNvPr id="29" name="Grupo 28">
                  <a:extLst>
                    <a:ext uri="{FF2B5EF4-FFF2-40B4-BE49-F238E27FC236}">
                      <a16:creationId xmlns:a16="http://schemas.microsoft.com/office/drawing/2014/main" id="{D3362729-8DB0-4545-A8EB-3429CDD1D22A}"/>
                    </a:ext>
                  </a:extLst>
                </p:cNvPr>
                <p:cNvGrpSpPr/>
                <p:nvPr/>
              </p:nvGrpSpPr>
              <p:grpSpPr>
                <a:xfrm>
                  <a:off x="125191" y="5535070"/>
                  <a:ext cx="1080000" cy="1080000"/>
                  <a:chOff x="1386921" y="396000"/>
                  <a:chExt cx="1461745" cy="1459688"/>
                </a:xfrm>
              </p:grpSpPr>
              <p:pic>
                <p:nvPicPr>
                  <p:cNvPr id="30" name="Gráfico 29" descr="Escena de bosque con relleno sólido">
                    <a:extLst>
                      <a:ext uri="{FF2B5EF4-FFF2-40B4-BE49-F238E27FC236}">
                        <a16:creationId xmlns:a16="http://schemas.microsoft.com/office/drawing/2014/main" id="{640A0D55-17E7-4F63-82E4-2ED231BEFA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86921" y="396000"/>
                    <a:ext cx="1459688" cy="1459688"/>
                  </a:xfrm>
                  <a:prstGeom prst="rect">
                    <a:avLst/>
                  </a:prstGeom>
                </p:spPr>
              </p:pic>
              <p:pic>
                <p:nvPicPr>
                  <p:cNvPr id="31" name="Gráfico 30" descr="Escena de bosque contorno">
                    <a:extLst>
                      <a:ext uri="{FF2B5EF4-FFF2-40B4-BE49-F238E27FC236}">
                        <a16:creationId xmlns:a16="http://schemas.microsoft.com/office/drawing/2014/main" id="{5F11A073-F2E5-4DB4-82D4-609A1F2867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8978" y="396000"/>
                    <a:ext cx="1459688" cy="1459688"/>
                  </a:xfrm>
                  <a:prstGeom prst="rect">
                    <a:avLst/>
                  </a:prstGeom>
                </p:spPr>
              </p:pic>
            </p:grpSp>
            <p:grpSp>
              <p:nvGrpSpPr>
                <p:cNvPr id="32" name="Grupo 31">
                  <a:extLst>
                    <a:ext uri="{FF2B5EF4-FFF2-40B4-BE49-F238E27FC236}">
                      <a16:creationId xmlns:a16="http://schemas.microsoft.com/office/drawing/2014/main" id="{323129DC-4E2B-415C-AEF0-D60B62BBFB46}"/>
                    </a:ext>
                  </a:extLst>
                </p:cNvPr>
                <p:cNvGrpSpPr/>
                <p:nvPr/>
              </p:nvGrpSpPr>
              <p:grpSpPr>
                <a:xfrm>
                  <a:off x="3004005" y="39520"/>
                  <a:ext cx="792000" cy="792000"/>
                  <a:chOff x="327509" y="259337"/>
                  <a:chExt cx="1656000" cy="1656000"/>
                </a:xfrm>
              </p:grpSpPr>
              <p:pic>
                <p:nvPicPr>
                  <p:cNvPr id="33" name="Gráfico 32" descr="Árbol de hojas podridas con relleno sólido">
                    <a:extLst>
                      <a:ext uri="{FF2B5EF4-FFF2-40B4-BE49-F238E27FC236}">
                        <a16:creationId xmlns:a16="http://schemas.microsoft.com/office/drawing/2014/main" id="{841B1909-BB87-4F26-A04D-ADB142B919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7509" y="259337"/>
                    <a:ext cx="1656000" cy="1656000"/>
                  </a:xfrm>
                  <a:prstGeom prst="rect">
                    <a:avLst/>
                  </a:prstGeom>
                </p:spPr>
              </p:pic>
              <p:sp>
                <p:nvSpPr>
                  <p:cNvPr id="34" name="Gráfico 14" descr="Árbol de hojas podridas contorno">
                    <a:extLst>
                      <a:ext uri="{FF2B5EF4-FFF2-40B4-BE49-F238E27FC236}">
                        <a16:creationId xmlns:a16="http://schemas.microsoft.com/office/drawing/2014/main" id="{9AA96C27-464A-4732-98AD-70833017EA8D}"/>
                      </a:ext>
                    </a:extLst>
                  </p:cNvPr>
                  <p:cNvSpPr/>
                  <p:nvPr/>
                </p:nvSpPr>
                <p:spPr>
                  <a:xfrm>
                    <a:off x="412573" y="341970"/>
                    <a:ext cx="1512000" cy="1512000"/>
                  </a:xfrm>
                  <a:custGeom>
                    <a:avLst/>
                    <a:gdLst>
                      <a:gd name="connsiteX0" fmla="*/ 875244 w 965170"/>
                      <a:gd name="connsiteY0" fmla="*/ 309473 h 982339"/>
                      <a:gd name="connsiteX1" fmla="*/ 779644 w 965170"/>
                      <a:gd name="connsiteY1" fmla="*/ 198751 h 982339"/>
                      <a:gd name="connsiteX2" fmla="*/ 779582 w 965170"/>
                      <a:gd name="connsiteY2" fmla="*/ 198642 h 982339"/>
                      <a:gd name="connsiteX3" fmla="*/ 780276 w 965170"/>
                      <a:gd name="connsiteY3" fmla="*/ 184924 h 982339"/>
                      <a:gd name="connsiteX4" fmla="*/ 641815 w 965170"/>
                      <a:gd name="connsiteY4" fmla="*/ 46241 h 982339"/>
                      <a:gd name="connsiteX5" fmla="*/ 573515 w 965170"/>
                      <a:gd name="connsiteY5" fmla="*/ 64180 h 982339"/>
                      <a:gd name="connsiteX6" fmla="*/ 382373 w 965170"/>
                      <a:gd name="connsiteY6" fmla="*/ 21642 h 982339"/>
                      <a:gd name="connsiteX7" fmla="*/ 322367 w 965170"/>
                      <a:gd name="connsiteY7" fmla="*/ 104811 h 982339"/>
                      <a:gd name="connsiteX8" fmla="*/ 122330 w 965170"/>
                      <a:gd name="connsiteY8" fmla="*/ 145698 h 982339"/>
                      <a:gd name="connsiteX9" fmla="*/ 124264 w 965170"/>
                      <a:gd name="connsiteY9" fmla="*/ 307701 h 982339"/>
                      <a:gd name="connsiteX10" fmla="*/ 7136 w 965170"/>
                      <a:gd name="connsiteY10" fmla="*/ 522954 h 982339"/>
                      <a:gd name="connsiteX11" fmla="*/ 222389 w 965170"/>
                      <a:gd name="connsiteY11" fmla="*/ 640082 h 982339"/>
                      <a:gd name="connsiteX12" fmla="*/ 240847 w 965170"/>
                      <a:gd name="connsiteY12" fmla="*/ 633477 h 982339"/>
                      <a:gd name="connsiteX13" fmla="*/ 273887 w 965170"/>
                      <a:gd name="connsiteY13" fmla="*/ 659279 h 982339"/>
                      <a:gd name="connsiteX14" fmla="*/ 334238 w 965170"/>
                      <a:gd name="connsiteY14" fmla="*/ 708480 h 982339"/>
                      <a:gd name="connsiteX15" fmla="*/ 344959 w 965170"/>
                      <a:gd name="connsiteY15" fmla="*/ 717914 h 982339"/>
                      <a:gd name="connsiteX16" fmla="*/ 398900 w 965170"/>
                      <a:gd name="connsiteY16" fmla="*/ 836568 h 982339"/>
                      <a:gd name="connsiteX17" fmla="*/ 398900 w 965170"/>
                      <a:gd name="connsiteY17" fmla="*/ 924553 h 982339"/>
                      <a:gd name="connsiteX18" fmla="*/ 364230 w 965170"/>
                      <a:gd name="connsiteY18" fmla="*/ 959223 h 982339"/>
                      <a:gd name="connsiteX19" fmla="*/ 341736 w 965170"/>
                      <a:gd name="connsiteY19" fmla="*/ 959223 h 982339"/>
                      <a:gd name="connsiteX20" fmla="*/ 329717 w 965170"/>
                      <a:gd name="connsiteY20" fmla="*/ 968838 h 982339"/>
                      <a:gd name="connsiteX21" fmla="*/ 339185 w 965170"/>
                      <a:gd name="connsiteY21" fmla="*/ 982173 h 982339"/>
                      <a:gd name="connsiteX22" fmla="*/ 341117 w 965170"/>
                      <a:gd name="connsiteY22" fmla="*/ 982336 h 982339"/>
                      <a:gd name="connsiteX23" fmla="*/ 560074 w 965170"/>
                      <a:gd name="connsiteY23" fmla="*/ 982336 h 982339"/>
                      <a:gd name="connsiteX24" fmla="*/ 572093 w 965170"/>
                      <a:gd name="connsiteY24" fmla="*/ 972721 h 982339"/>
                      <a:gd name="connsiteX25" fmla="*/ 562625 w 965170"/>
                      <a:gd name="connsiteY25" fmla="*/ 959386 h 982339"/>
                      <a:gd name="connsiteX26" fmla="*/ 560694 w 965170"/>
                      <a:gd name="connsiteY26" fmla="*/ 959223 h 982339"/>
                      <a:gd name="connsiteX27" fmla="*/ 537580 w 965170"/>
                      <a:gd name="connsiteY27" fmla="*/ 959223 h 982339"/>
                      <a:gd name="connsiteX28" fmla="*/ 502910 w 965170"/>
                      <a:gd name="connsiteY28" fmla="*/ 924553 h 982339"/>
                      <a:gd name="connsiteX29" fmla="*/ 502910 w 965170"/>
                      <a:gd name="connsiteY29" fmla="*/ 825530 h 982339"/>
                      <a:gd name="connsiteX30" fmla="*/ 571127 w 965170"/>
                      <a:gd name="connsiteY30" fmla="*/ 716030 h 982339"/>
                      <a:gd name="connsiteX31" fmla="*/ 745864 w 965170"/>
                      <a:gd name="connsiteY31" fmla="*/ 594645 h 982339"/>
                      <a:gd name="connsiteX32" fmla="*/ 771199 w 965170"/>
                      <a:gd name="connsiteY32" fmla="*/ 566258 h 982339"/>
                      <a:gd name="connsiteX33" fmla="*/ 953600 w 965170"/>
                      <a:gd name="connsiteY33" fmla="*/ 494569 h 982339"/>
                      <a:gd name="connsiteX34" fmla="*/ 881910 w 965170"/>
                      <a:gd name="connsiteY34" fmla="*/ 312168 h 982339"/>
                      <a:gd name="connsiteX35" fmla="*/ 875247 w 965170"/>
                      <a:gd name="connsiteY35" fmla="*/ 309468 h 982339"/>
                      <a:gd name="connsiteX36" fmla="*/ 728587 w 965170"/>
                      <a:gd name="connsiteY36" fmla="*/ 579285 h 982339"/>
                      <a:gd name="connsiteX37" fmla="*/ 560835 w 965170"/>
                      <a:gd name="connsiteY37" fmla="*/ 695331 h 982339"/>
                      <a:gd name="connsiteX38" fmla="*/ 479797 w 965170"/>
                      <a:gd name="connsiteY38" fmla="*/ 825530 h 982339"/>
                      <a:gd name="connsiteX39" fmla="*/ 479797 w 965170"/>
                      <a:gd name="connsiteY39" fmla="*/ 924553 h 982339"/>
                      <a:gd name="connsiteX40" fmla="*/ 491649 w 965170"/>
                      <a:gd name="connsiteY40" fmla="*/ 959223 h 982339"/>
                      <a:gd name="connsiteX41" fmla="*/ 410161 w 965170"/>
                      <a:gd name="connsiteY41" fmla="*/ 959223 h 982339"/>
                      <a:gd name="connsiteX42" fmla="*/ 422013 w 965170"/>
                      <a:gd name="connsiteY42" fmla="*/ 924553 h 982339"/>
                      <a:gd name="connsiteX43" fmla="*/ 422013 w 965170"/>
                      <a:gd name="connsiteY43" fmla="*/ 836568 h 982339"/>
                      <a:gd name="connsiteX44" fmla="*/ 360195 w 965170"/>
                      <a:gd name="connsiteY44" fmla="*/ 700534 h 982339"/>
                      <a:gd name="connsiteX45" fmla="*/ 349524 w 965170"/>
                      <a:gd name="connsiteY45" fmla="*/ 691145 h 982339"/>
                      <a:gd name="connsiteX46" fmla="*/ 287745 w 965170"/>
                      <a:gd name="connsiteY46" fmla="*/ 640787 h 982339"/>
                      <a:gd name="connsiteX47" fmla="*/ 263499 w 965170"/>
                      <a:gd name="connsiteY47" fmla="*/ 621842 h 982339"/>
                      <a:gd name="connsiteX48" fmla="*/ 286776 w 965170"/>
                      <a:gd name="connsiteY48" fmla="*/ 604928 h 982339"/>
                      <a:gd name="connsiteX49" fmla="*/ 390487 w 965170"/>
                      <a:gd name="connsiteY49" fmla="*/ 686320 h 982339"/>
                      <a:gd name="connsiteX50" fmla="*/ 410457 w 965170"/>
                      <a:gd name="connsiteY50" fmla="*/ 707538 h 982339"/>
                      <a:gd name="connsiteX51" fmla="*/ 410457 w 965170"/>
                      <a:gd name="connsiteY51" fmla="*/ 678395 h 982339"/>
                      <a:gd name="connsiteX52" fmla="*/ 390056 w 965170"/>
                      <a:gd name="connsiteY52" fmla="*/ 565068 h 982339"/>
                      <a:gd name="connsiteX53" fmla="*/ 410457 w 965170"/>
                      <a:gd name="connsiteY53" fmla="*/ 566295 h 982339"/>
                      <a:gd name="connsiteX54" fmla="*/ 426383 w 965170"/>
                      <a:gd name="connsiteY54" fmla="*/ 565510 h 982339"/>
                      <a:gd name="connsiteX55" fmla="*/ 442898 w 965170"/>
                      <a:gd name="connsiteY55" fmla="*/ 640476 h 982339"/>
                      <a:gd name="connsiteX56" fmla="*/ 449314 w 965170"/>
                      <a:gd name="connsiteY56" fmla="*/ 694018 h 982339"/>
                      <a:gd name="connsiteX57" fmla="*/ 465402 w 965170"/>
                      <a:gd name="connsiteY57" fmla="*/ 642547 h 982339"/>
                      <a:gd name="connsiteX58" fmla="*/ 510682 w 965170"/>
                      <a:gd name="connsiteY58" fmla="*/ 535491 h 982339"/>
                      <a:gd name="connsiteX59" fmla="*/ 556021 w 965170"/>
                      <a:gd name="connsiteY59" fmla="*/ 491292 h 982339"/>
                      <a:gd name="connsiteX60" fmla="*/ 570121 w 965170"/>
                      <a:gd name="connsiteY60" fmla="*/ 505566 h 982339"/>
                      <a:gd name="connsiteX61" fmla="*/ 491894 w 965170"/>
                      <a:gd name="connsiteY61" fmla="*/ 678370 h 982339"/>
                      <a:gd name="connsiteX62" fmla="*/ 480998 w 965170"/>
                      <a:gd name="connsiteY62" fmla="*/ 712740 h 982339"/>
                      <a:gd name="connsiteX63" fmla="*/ 509844 w 965170"/>
                      <a:gd name="connsiteY63" fmla="*/ 691108 h 982339"/>
                      <a:gd name="connsiteX64" fmla="*/ 612089 w 965170"/>
                      <a:gd name="connsiteY64" fmla="*/ 634418 h 982339"/>
                      <a:gd name="connsiteX65" fmla="*/ 709566 w 965170"/>
                      <a:gd name="connsiteY65" fmla="*/ 554215 h 982339"/>
                      <a:gd name="connsiteX66" fmla="*/ 741936 w 965170"/>
                      <a:gd name="connsiteY66" fmla="*/ 548974 h 982339"/>
                      <a:gd name="connsiteX67" fmla="*/ 742030 w 965170"/>
                      <a:gd name="connsiteY67" fmla="*/ 548994 h 982339"/>
                      <a:gd name="connsiteX68" fmla="*/ 750351 w 965170"/>
                      <a:gd name="connsiteY68" fmla="*/ 554900 h 982339"/>
                      <a:gd name="connsiteX69" fmla="*/ 329686 w 965170"/>
                      <a:gd name="connsiteY69" fmla="*/ 548670 h 982339"/>
                      <a:gd name="connsiteX70" fmla="*/ 330369 w 965170"/>
                      <a:gd name="connsiteY70" fmla="*/ 547140 h 982339"/>
                      <a:gd name="connsiteX71" fmla="*/ 336936 w 965170"/>
                      <a:gd name="connsiteY71" fmla="*/ 550153 h 982339"/>
                      <a:gd name="connsiteX72" fmla="*/ 361618 w 965170"/>
                      <a:gd name="connsiteY72" fmla="*/ 559191 h 982339"/>
                      <a:gd name="connsiteX73" fmla="*/ 362452 w 965170"/>
                      <a:gd name="connsiteY73" fmla="*/ 559405 h 982339"/>
                      <a:gd name="connsiteX74" fmla="*/ 386072 w 965170"/>
                      <a:gd name="connsiteY74" fmla="*/ 649641 h 982339"/>
                      <a:gd name="connsiteX75" fmla="*/ 303609 w 965170"/>
                      <a:gd name="connsiteY75" fmla="*/ 588171 h 982339"/>
                      <a:gd name="connsiteX76" fmla="*/ 329686 w 965170"/>
                      <a:gd name="connsiteY76" fmla="*/ 548670 h 982339"/>
                      <a:gd name="connsiteX77" fmla="*/ 449506 w 965170"/>
                      <a:gd name="connsiteY77" fmla="*/ 561928 h 982339"/>
                      <a:gd name="connsiteX78" fmla="*/ 475424 w 965170"/>
                      <a:gd name="connsiteY78" fmla="*/ 554069 h 982339"/>
                      <a:gd name="connsiteX79" fmla="*/ 458281 w 965170"/>
                      <a:gd name="connsiteY79" fmla="*/ 593503 h 982339"/>
                      <a:gd name="connsiteX80" fmla="*/ 449506 w 965170"/>
                      <a:gd name="connsiteY80" fmla="*/ 561928 h 982339"/>
                      <a:gd name="connsiteX81" fmla="*/ 680440 w 965170"/>
                      <a:gd name="connsiteY81" fmla="*/ 553860 h 982339"/>
                      <a:gd name="connsiteX82" fmla="*/ 601898 w 965170"/>
                      <a:gd name="connsiteY82" fmla="*/ 613678 h 982339"/>
                      <a:gd name="connsiteX83" fmla="*/ 524280 w 965170"/>
                      <a:gd name="connsiteY83" fmla="*/ 653974 h 982339"/>
                      <a:gd name="connsiteX84" fmla="*/ 588102 w 965170"/>
                      <a:gd name="connsiteY84" fmla="*/ 519925 h 982339"/>
                      <a:gd name="connsiteX85" fmla="*/ 680440 w 965170"/>
                      <a:gd name="connsiteY85" fmla="*/ 553860 h 982339"/>
                      <a:gd name="connsiteX86" fmla="*/ 842260 w 965170"/>
                      <a:gd name="connsiteY86" fmla="*/ 553698 h 982339"/>
                      <a:gd name="connsiteX87" fmla="*/ 756101 w 965170"/>
                      <a:gd name="connsiteY87" fmla="*/ 530650 h 982339"/>
                      <a:gd name="connsiteX88" fmla="*/ 747291 w 965170"/>
                      <a:gd name="connsiteY88" fmla="*/ 523858 h 982339"/>
                      <a:gd name="connsiteX89" fmla="*/ 747191 w 965170"/>
                      <a:gd name="connsiteY89" fmla="*/ 523837 h 982339"/>
                      <a:gd name="connsiteX90" fmla="*/ 736397 w 965170"/>
                      <a:gd name="connsiteY90" fmla="*/ 526530 h 982339"/>
                      <a:gd name="connsiteX91" fmla="*/ 573322 w 965170"/>
                      <a:gd name="connsiteY91" fmla="*/ 475966 h 982339"/>
                      <a:gd name="connsiteX92" fmla="*/ 569508 w 965170"/>
                      <a:gd name="connsiteY92" fmla="*/ 471665 h 982339"/>
                      <a:gd name="connsiteX93" fmla="*/ 574810 w 965170"/>
                      <a:gd name="connsiteY93" fmla="*/ 464447 h 982339"/>
                      <a:gd name="connsiteX94" fmla="*/ 574154 w 965170"/>
                      <a:gd name="connsiteY94" fmla="*/ 449077 h 982339"/>
                      <a:gd name="connsiteX95" fmla="*/ 557813 w 965170"/>
                      <a:gd name="connsiteY95" fmla="*/ 448824 h 982339"/>
                      <a:gd name="connsiteX96" fmla="*/ 556541 w 965170"/>
                      <a:gd name="connsiteY96" fmla="*/ 450281 h 982339"/>
                      <a:gd name="connsiteX97" fmla="*/ 543648 w 965170"/>
                      <a:gd name="connsiteY97" fmla="*/ 468134 h 982339"/>
                      <a:gd name="connsiteX98" fmla="*/ 537251 w 965170"/>
                      <a:gd name="connsiteY98" fmla="*/ 477806 h 982339"/>
                      <a:gd name="connsiteX99" fmla="*/ 536442 w 965170"/>
                      <a:gd name="connsiteY99" fmla="*/ 478917 h 982339"/>
                      <a:gd name="connsiteX100" fmla="*/ 410457 w 965170"/>
                      <a:gd name="connsiteY100" fmla="*/ 543182 h 982339"/>
                      <a:gd name="connsiteX101" fmla="*/ 340770 w 965170"/>
                      <a:gd name="connsiteY101" fmla="*/ 526583 h 982339"/>
                      <a:gd name="connsiteX102" fmla="*/ 327032 w 965170"/>
                      <a:gd name="connsiteY102" fmla="*/ 520227 h 982339"/>
                      <a:gd name="connsiteX103" fmla="*/ 319509 w 965170"/>
                      <a:gd name="connsiteY103" fmla="*/ 516058 h 982339"/>
                      <a:gd name="connsiteX104" fmla="*/ 312690 w 965170"/>
                      <a:gd name="connsiteY104" fmla="*/ 511953 h 982339"/>
                      <a:gd name="connsiteX105" fmla="*/ 297436 w 965170"/>
                      <a:gd name="connsiteY105" fmla="*/ 513995 h 982339"/>
                      <a:gd name="connsiteX106" fmla="*/ 298668 w 965170"/>
                      <a:gd name="connsiteY106" fmla="*/ 530308 h 982339"/>
                      <a:gd name="connsiteX107" fmla="*/ 300243 w 965170"/>
                      <a:gd name="connsiteY107" fmla="*/ 531446 h 982339"/>
                      <a:gd name="connsiteX108" fmla="*/ 309646 w 965170"/>
                      <a:gd name="connsiteY108" fmla="*/ 537109 h 982339"/>
                      <a:gd name="connsiteX109" fmla="*/ 309490 w 965170"/>
                      <a:gd name="connsiteY109" fmla="*/ 537440 h 982339"/>
                      <a:gd name="connsiteX110" fmla="*/ 109868 w 965170"/>
                      <a:gd name="connsiteY110" fmla="*/ 609845 h 982339"/>
                      <a:gd name="connsiteX111" fmla="*/ 37463 w 965170"/>
                      <a:gd name="connsiteY111" fmla="*/ 410222 h 982339"/>
                      <a:gd name="connsiteX112" fmla="*/ 130830 w 965170"/>
                      <a:gd name="connsiteY112" fmla="*/ 329862 h 982339"/>
                      <a:gd name="connsiteX113" fmla="*/ 139646 w 965170"/>
                      <a:gd name="connsiteY113" fmla="*/ 327250 h 982339"/>
                      <a:gd name="connsiteX114" fmla="*/ 153383 w 965170"/>
                      <a:gd name="connsiteY114" fmla="*/ 342570 h 982339"/>
                      <a:gd name="connsiteX115" fmla="*/ 169215 w 965170"/>
                      <a:gd name="connsiteY115" fmla="*/ 343875 h 982339"/>
                      <a:gd name="connsiteX116" fmla="*/ 170259 w 965170"/>
                      <a:gd name="connsiteY116" fmla="*/ 326768 h 982339"/>
                      <a:gd name="connsiteX117" fmla="*/ 170067 w 965170"/>
                      <a:gd name="connsiteY117" fmla="*/ 326555 h 982339"/>
                      <a:gd name="connsiteX118" fmla="*/ 149843 w 965170"/>
                      <a:gd name="connsiteY118" fmla="*/ 303999 h 982339"/>
                      <a:gd name="connsiteX119" fmla="*/ 144884 w 965170"/>
                      <a:gd name="connsiteY119" fmla="*/ 296874 h 982339"/>
                      <a:gd name="connsiteX120" fmla="*/ 121917 w 965170"/>
                      <a:gd name="connsiteY120" fmla="*/ 235101 h 982339"/>
                      <a:gd name="connsiteX121" fmla="*/ 233477 w 965170"/>
                      <a:gd name="connsiteY121" fmla="*/ 104381 h 982339"/>
                      <a:gd name="connsiteX122" fmla="*/ 263949 w 965170"/>
                      <a:gd name="connsiteY122" fmla="*/ 105812 h 982339"/>
                      <a:gd name="connsiteX123" fmla="*/ 311300 w 965170"/>
                      <a:gd name="connsiteY123" fmla="*/ 125197 h 982339"/>
                      <a:gd name="connsiteX124" fmla="*/ 317772 w 965170"/>
                      <a:gd name="connsiteY124" fmla="*/ 129473 h 982339"/>
                      <a:gd name="connsiteX125" fmla="*/ 315631 w 965170"/>
                      <a:gd name="connsiteY125" fmla="*/ 149907 h 982339"/>
                      <a:gd name="connsiteX126" fmla="*/ 325710 w 965170"/>
                      <a:gd name="connsiteY126" fmla="*/ 162831 h 982339"/>
                      <a:gd name="connsiteX127" fmla="*/ 327117 w 965170"/>
                      <a:gd name="connsiteY127" fmla="*/ 162912 h 982339"/>
                      <a:gd name="connsiteX128" fmla="*/ 338594 w 965170"/>
                      <a:gd name="connsiteY128" fmla="*/ 152563 h 982339"/>
                      <a:gd name="connsiteX129" fmla="*/ 341766 w 965170"/>
                      <a:gd name="connsiteY129" fmla="*/ 122345 h 982339"/>
                      <a:gd name="connsiteX130" fmla="*/ 344104 w 965170"/>
                      <a:gd name="connsiteY130" fmla="*/ 113059 h 982339"/>
                      <a:gd name="connsiteX131" fmla="*/ 445977 w 965170"/>
                      <a:gd name="connsiteY131" fmla="*/ 23610 h 982339"/>
                      <a:gd name="connsiteX132" fmla="*/ 554039 w 965170"/>
                      <a:gd name="connsiteY132" fmla="*/ 76622 h 982339"/>
                      <a:gd name="connsiteX133" fmla="*/ 554189 w 965170"/>
                      <a:gd name="connsiteY133" fmla="*/ 76853 h 982339"/>
                      <a:gd name="connsiteX134" fmla="*/ 538682 w 965170"/>
                      <a:gd name="connsiteY134" fmla="*/ 86480 h 982339"/>
                      <a:gd name="connsiteX135" fmla="*/ 533835 w 965170"/>
                      <a:gd name="connsiteY135" fmla="*/ 101711 h 982339"/>
                      <a:gd name="connsiteX136" fmla="*/ 549290 w 965170"/>
                      <a:gd name="connsiteY136" fmla="*/ 107029 h 982339"/>
                      <a:gd name="connsiteX137" fmla="*/ 550317 w 965170"/>
                      <a:gd name="connsiteY137" fmla="*/ 106461 h 982339"/>
                      <a:gd name="connsiteX138" fmla="*/ 578284 w 965170"/>
                      <a:gd name="connsiteY138" fmla="*/ 88355 h 982339"/>
                      <a:gd name="connsiteX139" fmla="*/ 583781 w 965170"/>
                      <a:gd name="connsiteY139" fmla="*/ 84916 h 982339"/>
                      <a:gd name="connsiteX140" fmla="*/ 741466 w 965170"/>
                      <a:gd name="connsiteY140" fmla="*/ 126452 h 982339"/>
                      <a:gd name="connsiteX141" fmla="*/ 757158 w 965170"/>
                      <a:gd name="connsiteY141" fmla="*/ 184924 h 982339"/>
                      <a:gd name="connsiteX142" fmla="*/ 756580 w 965170"/>
                      <a:gd name="connsiteY142" fmla="*/ 196445 h 982339"/>
                      <a:gd name="connsiteX143" fmla="*/ 755017 w 965170"/>
                      <a:gd name="connsiteY143" fmla="*/ 212265 h 982339"/>
                      <a:gd name="connsiteX144" fmla="*/ 755081 w 965170"/>
                      <a:gd name="connsiteY144" fmla="*/ 212381 h 982339"/>
                      <a:gd name="connsiteX145" fmla="*/ 769328 w 965170"/>
                      <a:gd name="connsiteY145" fmla="*/ 219430 h 982339"/>
                      <a:gd name="connsiteX146" fmla="*/ 848458 w 965170"/>
                      <a:gd name="connsiteY146" fmla="*/ 303910 h 982339"/>
                      <a:gd name="connsiteX147" fmla="*/ 840759 w 965170"/>
                      <a:gd name="connsiteY147" fmla="*/ 301973 h 982339"/>
                      <a:gd name="connsiteX148" fmla="*/ 826744 w 965170"/>
                      <a:gd name="connsiteY148" fmla="*/ 308360 h 982339"/>
                      <a:gd name="connsiteX149" fmla="*/ 832659 w 965170"/>
                      <a:gd name="connsiteY149" fmla="*/ 323596 h 982339"/>
                      <a:gd name="connsiteX150" fmla="*/ 834506 w 965170"/>
                      <a:gd name="connsiteY150" fmla="*/ 324230 h 982339"/>
                      <a:gd name="connsiteX151" fmla="*/ 874938 w 965170"/>
                      <a:gd name="connsiteY151" fmla="*/ 334400 h 982339"/>
                      <a:gd name="connsiteX152" fmla="*/ 931380 w 965170"/>
                      <a:gd name="connsiteY152" fmla="*/ 487693 h 982339"/>
                      <a:gd name="connsiteX153" fmla="*/ 842260 w 965170"/>
                      <a:gd name="connsiteY153" fmla="*/ 553698 h 98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965170" h="982339">
                        <a:moveTo>
                          <a:pt x="875244" y="309473"/>
                        </a:moveTo>
                        <a:cubicBezTo>
                          <a:pt x="859620" y="261179"/>
                          <a:pt x="825143" y="221248"/>
                          <a:pt x="779644" y="198751"/>
                        </a:cubicBezTo>
                        <a:cubicBezTo>
                          <a:pt x="779602" y="198731"/>
                          <a:pt x="779578" y="198687"/>
                          <a:pt x="779582" y="198642"/>
                        </a:cubicBezTo>
                        <a:cubicBezTo>
                          <a:pt x="780026" y="194128"/>
                          <a:pt x="780276" y="189554"/>
                          <a:pt x="780276" y="184924"/>
                        </a:cubicBezTo>
                        <a:cubicBezTo>
                          <a:pt x="780337" y="108393"/>
                          <a:pt x="718346" y="46303"/>
                          <a:pt x="641815" y="46241"/>
                        </a:cubicBezTo>
                        <a:cubicBezTo>
                          <a:pt x="617881" y="46222"/>
                          <a:pt x="594350" y="52402"/>
                          <a:pt x="573515" y="64180"/>
                        </a:cubicBezTo>
                        <a:cubicBezTo>
                          <a:pt x="532479" y="-349"/>
                          <a:pt x="446902" y="-19394"/>
                          <a:pt x="382373" y="21642"/>
                        </a:cubicBezTo>
                        <a:cubicBezTo>
                          <a:pt x="352463" y="40662"/>
                          <a:pt x="330986" y="70430"/>
                          <a:pt x="322367" y="104811"/>
                        </a:cubicBezTo>
                        <a:cubicBezTo>
                          <a:pt x="255837" y="60863"/>
                          <a:pt x="166278" y="79169"/>
                          <a:pt x="122330" y="145698"/>
                        </a:cubicBezTo>
                        <a:cubicBezTo>
                          <a:pt x="89758" y="195006"/>
                          <a:pt x="90525" y="259185"/>
                          <a:pt x="124264" y="307701"/>
                        </a:cubicBezTo>
                        <a:cubicBezTo>
                          <a:pt x="32480" y="334797"/>
                          <a:pt x="-19960" y="431170"/>
                          <a:pt x="7136" y="522954"/>
                        </a:cubicBezTo>
                        <a:cubicBezTo>
                          <a:pt x="34232" y="614739"/>
                          <a:pt x="130604" y="667178"/>
                          <a:pt x="222389" y="640082"/>
                        </a:cubicBezTo>
                        <a:cubicBezTo>
                          <a:pt x="228662" y="638230"/>
                          <a:pt x="234824" y="636025"/>
                          <a:pt x="240847" y="633477"/>
                        </a:cubicBezTo>
                        <a:lnTo>
                          <a:pt x="273887" y="659279"/>
                        </a:lnTo>
                        <a:cubicBezTo>
                          <a:pt x="294897" y="674553"/>
                          <a:pt x="315045" y="690978"/>
                          <a:pt x="334238" y="708480"/>
                        </a:cubicBezTo>
                        <a:lnTo>
                          <a:pt x="344959" y="717914"/>
                        </a:lnTo>
                        <a:cubicBezTo>
                          <a:pt x="379191" y="747850"/>
                          <a:pt x="398850" y="791094"/>
                          <a:pt x="398900" y="836568"/>
                        </a:cubicBezTo>
                        <a:lnTo>
                          <a:pt x="398900" y="924553"/>
                        </a:lnTo>
                        <a:cubicBezTo>
                          <a:pt x="398900" y="943701"/>
                          <a:pt x="383378" y="959223"/>
                          <a:pt x="364230" y="959223"/>
                        </a:cubicBezTo>
                        <a:lnTo>
                          <a:pt x="341736" y="959223"/>
                        </a:lnTo>
                        <a:cubicBezTo>
                          <a:pt x="335930" y="959093"/>
                          <a:pt x="330865" y="963144"/>
                          <a:pt x="329717" y="968838"/>
                        </a:cubicBezTo>
                        <a:cubicBezTo>
                          <a:pt x="328649" y="975135"/>
                          <a:pt x="332888" y="981106"/>
                          <a:pt x="339185" y="982173"/>
                        </a:cubicBezTo>
                        <a:cubicBezTo>
                          <a:pt x="339823" y="982282"/>
                          <a:pt x="340469" y="982336"/>
                          <a:pt x="341117" y="982336"/>
                        </a:cubicBezTo>
                        <a:lnTo>
                          <a:pt x="560074" y="982336"/>
                        </a:lnTo>
                        <a:cubicBezTo>
                          <a:pt x="565880" y="982466"/>
                          <a:pt x="570946" y="978415"/>
                          <a:pt x="572093" y="972721"/>
                        </a:cubicBezTo>
                        <a:cubicBezTo>
                          <a:pt x="573161" y="966424"/>
                          <a:pt x="568922" y="960454"/>
                          <a:pt x="562625" y="959386"/>
                        </a:cubicBezTo>
                        <a:cubicBezTo>
                          <a:pt x="561987" y="959277"/>
                          <a:pt x="561341" y="959223"/>
                          <a:pt x="560694" y="959223"/>
                        </a:cubicBezTo>
                        <a:lnTo>
                          <a:pt x="537580" y="959223"/>
                        </a:lnTo>
                        <a:cubicBezTo>
                          <a:pt x="518432" y="959223"/>
                          <a:pt x="502910" y="943701"/>
                          <a:pt x="502910" y="924553"/>
                        </a:cubicBezTo>
                        <a:lnTo>
                          <a:pt x="502910" y="825530"/>
                        </a:lnTo>
                        <a:cubicBezTo>
                          <a:pt x="502856" y="778994"/>
                          <a:pt x="529331" y="736495"/>
                          <a:pt x="571127" y="716030"/>
                        </a:cubicBezTo>
                        <a:cubicBezTo>
                          <a:pt x="629216" y="687138"/>
                          <a:pt x="705638" y="640082"/>
                          <a:pt x="745864" y="594645"/>
                        </a:cubicBezTo>
                        <a:lnTo>
                          <a:pt x="771199" y="566258"/>
                        </a:lnTo>
                        <a:cubicBezTo>
                          <a:pt x="841364" y="596830"/>
                          <a:pt x="923027" y="564734"/>
                          <a:pt x="953600" y="494569"/>
                        </a:cubicBezTo>
                        <a:cubicBezTo>
                          <a:pt x="984172" y="424403"/>
                          <a:pt x="952074" y="342740"/>
                          <a:pt x="881910" y="312168"/>
                        </a:cubicBezTo>
                        <a:cubicBezTo>
                          <a:pt x="879713" y="311211"/>
                          <a:pt x="877491" y="310311"/>
                          <a:pt x="875247" y="309468"/>
                        </a:cubicBezTo>
                        <a:close/>
                        <a:moveTo>
                          <a:pt x="728587" y="579285"/>
                        </a:moveTo>
                        <a:cubicBezTo>
                          <a:pt x="690487" y="622323"/>
                          <a:pt x="614407" y="668697"/>
                          <a:pt x="560835" y="695331"/>
                        </a:cubicBezTo>
                        <a:cubicBezTo>
                          <a:pt x="511164" y="719683"/>
                          <a:pt x="479714" y="770212"/>
                          <a:pt x="479797" y="825530"/>
                        </a:cubicBezTo>
                        <a:lnTo>
                          <a:pt x="479797" y="924553"/>
                        </a:lnTo>
                        <a:cubicBezTo>
                          <a:pt x="479841" y="937097"/>
                          <a:pt x="484006" y="949277"/>
                          <a:pt x="491649" y="959223"/>
                        </a:cubicBezTo>
                        <a:lnTo>
                          <a:pt x="410161" y="959223"/>
                        </a:lnTo>
                        <a:cubicBezTo>
                          <a:pt x="417804" y="949277"/>
                          <a:pt x="421970" y="937097"/>
                          <a:pt x="422013" y="924553"/>
                        </a:cubicBezTo>
                        <a:lnTo>
                          <a:pt x="422013" y="836568"/>
                        </a:lnTo>
                        <a:cubicBezTo>
                          <a:pt x="421964" y="784436"/>
                          <a:pt x="399434" y="734858"/>
                          <a:pt x="360195" y="700534"/>
                        </a:cubicBezTo>
                        <a:lnTo>
                          <a:pt x="349524" y="691145"/>
                        </a:lnTo>
                        <a:cubicBezTo>
                          <a:pt x="329881" y="673227"/>
                          <a:pt x="309256" y="656414"/>
                          <a:pt x="287745" y="640787"/>
                        </a:cubicBezTo>
                        <a:lnTo>
                          <a:pt x="263499" y="621842"/>
                        </a:lnTo>
                        <a:cubicBezTo>
                          <a:pt x="271713" y="616857"/>
                          <a:pt x="279497" y="611200"/>
                          <a:pt x="286776" y="604928"/>
                        </a:cubicBezTo>
                        <a:cubicBezTo>
                          <a:pt x="324683" y="627514"/>
                          <a:pt x="359537" y="654868"/>
                          <a:pt x="390487" y="686320"/>
                        </a:cubicBezTo>
                        <a:lnTo>
                          <a:pt x="410457" y="707538"/>
                        </a:lnTo>
                        <a:lnTo>
                          <a:pt x="410457" y="678395"/>
                        </a:lnTo>
                        <a:cubicBezTo>
                          <a:pt x="410732" y="639683"/>
                          <a:pt x="403814" y="601254"/>
                          <a:pt x="390056" y="565068"/>
                        </a:cubicBezTo>
                        <a:cubicBezTo>
                          <a:pt x="396827" y="565870"/>
                          <a:pt x="403638" y="566280"/>
                          <a:pt x="410457" y="566295"/>
                        </a:cubicBezTo>
                        <a:cubicBezTo>
                          <a:pt x="415833" y="566295"/>
                          <a:pt x="421129" y="565976"/>
                          <a:pt x="426383" y="565510"/>
                        </a:cubicBezTo>
                        <a:cubicBezTo>
                          <a:pt x="434423" y="589872"/>
                          <a:pt x="439956" y="614992"/>
                          <a:pt x="442898" y="640476"/>
                        </a:cubicBezTo>
                        <a:lnTo>
                          <a:pt x="449314" y="694018"/>
                        </a:lnTo>
                        <a:lnTo>
                          <a:pt x="465402" y="642547"/>
                        </a:lnTo>
                        <a:cubicBezTo>
                          <a:pt x="477102" y="605520"/>
                          <a:pt x="492262" y="569676"/>
                          <a:pt x="510682" y="535491"/>
                        </a:cubicBezTo>
                        <a:cubicBezTo>
                          <a:pt x="528277" y="523540"/>
                          <a:pt x="543626" y="508578"/>
                          <a:pt x="556021" y="491292"/>
                        </a:cubicBezTo>
                        <a:cubicBezTo>
                          <a:pt x="560466" y="496295"/>
                          <a:pt x="565173" y="501060"/>
                          <a:pt x="570121" y="505566"/>
                        </a:cubicBezTo>
                        <a:cubicBezTo>
                          <a:pt x="533100" y="557109"/>
                          <a:pt x="507873" y="627951"/>
                          <a:pt x="491894" y="678370"/>
                        </a:cubicBezTo>
                        <a:lnTo>
                          <a:pt x="480998" y="712740"/>
                        </a:lnTo>
                        <a:lnTo>
                          <a:pt x="509844" y="691108"/>
                        </a:lnTo>
                        <a:cubicBezTo>
                          <a:pt x="542245" y="669327"/>
                          <a:pt x="576451" y="650361"/>
                          <a:pt x="612089" y="634418"/>
                        </a:cubicBezTo>
                        <a:cubicBezTo>
                          <a:pt x="650926" y="616493"/>
                          <a:pt x="684496" y="588872"/>
                          <a:pt x="709566" y="554215"/>
                        </a:cubicBezTo>
                        <a:cubicBezTo>
                          <a:pt x="720485" y="553389"/>
                          <a:pt x="731315" y="551634"/>
                          <a:pt x="741936" y="548974"/>
                        </a:cubicBezTo>
                        <a:lnTo>
                          <a:pt x="742030" y="548994"/>
                        </a:lnTo>
                        <a:cubicBezTo>
                          <a:pt x="744723" y="551074"/>
                          <a:pt x="747510" y="553022"/>
                          <a:pt x="750351" y="554900"/>
                        </a:cubicBezTo>
                        <a:close/>
                        <a:moveTo>
                          <a:pt x="329686" y="548670"/>
                        </a:moveTo>
                        <a:cubicBezTo>
                          <a:pt x="330131" y="547696"/>
                          <a:pt x="330369" y="547140"/>
                          <a:pt x="330369" y="547140"/>
                        </a:cubicBezTo>
                        <a:cubicBezTo>
                          <a:pt x="330369" y="547140"/>
                          <a:pt x="336032" y="549741"/>
                          <a:pt x="336936" y="550153"/>
                        </a:cubicBezTo>
                        <a:cubicBezTo>
                          <a:pt x="344934" y="553761"/>
                          <a:pt x="353183" y="556782"/>
                          <a:pt x="361618" y="559191"/>
                        </a:cubicBezTo>
                        <a:cubicBezTo>
                          <a:pt x="362187" y="559355"/>
                          <a:pt x="362452" y="559405"/>
                          <a:pt x="362452" y="559405"/>
                        </a:cubicBezTo>
                        <a:cubicBezTo>
                          <a:pt x="375553" y="587867"/>
                          <a:pt x="383548" y="618410"/>
                          <a:pt x="386072" y="649641"/>
                        </a:cubicBezTo>
                        <a:cubicBezTo>
                          <a:pt x="360417" y="626801"/>
                          <a:pt x="332826" y="606234"/>
                          <a:pt x="303609" y="588171"/>
                        </a:cubicBezTo>
                        <a:cubicBezTo>
                          <a:pt x="314058" y="576251"/>
                          <a:pt x="322830" y="562962"/>
                          <a:pt x="329686" y="548670"/>
                        </a:cubicBezTo>
                        <a:close/>
                        <a:moveTo>
                          <a:pt x="449506" y="561928"/>
                        </a:moveTo>
                        <a:cubicBezTo>
                          <a:pt x="458333" y="559974"/>
                          <a:pt x="466998" y="557346"/>
                          <a:pt x="475424" y="554069"/>
                        </a:cubicBezTo>
                        <a:cubicBezTo>
                          <a:pt x="469329" y="566956"/>
                          <a:pt x="463547" y="580176"/>
                          <a:pt x="458281" y="593503"/>
                        </a:cubicBezTo>
                        <a:cubicBezTo>
                          <a:pt x="455802" y="582542"/>
                          <a:pt x="452783" y="572098"/>
                          <a:pt x="449506" y="561928"/>
                        </a:cubicBezTo>
                        <a:close/>
                        <a:moveTo>
                          <a:pt x="680440" y="553860"/>
                        </a:moveTo>
                        <a:cubicBezTo>
                          <a:pt x="658918" y="579270"/>
                          <a:pt x="632114" y="599683"/>
                          <a:pt x="601898" y="613678"/>
                        </a:cubicBezTo>
                        <a:cubicBezTo>
                          <a:pt x="578836" y="624806"/>
                          <a:pt x="549701" y="638871"/>
                          <a:pt x="524280" y="653974"/>
                        </a:cubicBezTo>
                        <a:cubicBezTo>
                          <a:pt x="539368" y="606600"/>
                          <a:pt x="560839" y="561503"/>
                          <a:pt x="588102" y="519925"/>
                        </a:cubicBezTo>
                        <a:cubicBezTo>
                          <a:pt x="615277" y="539320"/>
                          <a:pt x="647173" y="551042"/>
                          <a:pt x="680440" y="553860"/>
                        </a:cubicBezTo>
                        <a:close/>
                        <a:moveTo>
                          <a:pt x="842260" y="553698"/>
                        </a:moveTo>
                        <a:cubicBezTo>
                          <a:pt x="811608" y="557940"/>
                          <a:pt x="780541" y="549629"/>
                          <a:pt x="756101" y="530650"/>
                        </a:cubicBezTo>
                        <a:lnTo>
                          <a:pt x="747291" y="523858"/>
                        </a:lnTo>
                        <a:lnTo>
                          <a:pt x="747191" y="523837"/>
                        </a:lnTo>
                        <a:lnTo>
                          <a:pt x="736397" y="526530"/>
                        </a:lnTo>
                        <a:cubicBezTo>
                          <a:pt x="676852" y="541785"/>
                          <a:pt x="613791" y="522231"/>
                          <a:pt x="573322" y="475966"/>
                        </a:cubicBezTo>
                        <a:lnTo>
                          <a:pt x="569508" y="471665"/>
                        </a:lnTo>
                        <a:lnTo>
                          <a:pt x="574810" y="464447"/>
                        </a:lnTo>
                        <a:cubicBezTo>
                          <a:pt x="578349" y="459843"/>
                          <a:pt x="578073" y="453363"/>
                          <a:pt x="574154" y="449077"/>
                        </a:cubicBezTo>
                        <a:cubicBezTo>
                          <a:pt x="569711" y="444495"/>
                          <a:pt x="562395" y="444381"/>
                          <a:pt x="557813" y="448824"/>
                        </a:cubicBezTo>
                        <a:cubicBezTo>
                          <a:pt x="557348" y="449273"/>
                          <a:pt x="556924" y="449761"/>
                          <a:pt x="556541" y="450281"/>
                        </a:cubicBezTo>
                        <a:lnTo>
                          <a:pt x="543648" y="468134"/>
                        </a:lnTo>
                        <a:cubicBezTo>
                          <a:pt x="543648" y="468134"/>
                          <a:pt x="537961" y="476615"/>
                          <a:pt x="537251" y="477806"/>
                        </a:cubicBezTo>
                        <a:cubicBezTo>
                          <a:pt x="537251" y="477806"/>
                          <a:pt x="536711" y="478556"/>
                          <a:pt x="536442" y="478917"/>
                        </a:cubicBezTo>
                        <a:cubicBezTo>
                          <a:pt x="507081" y="519184"/>
                          <a:pt x="460291" y="543052"/>
                          <a:pt x="410457" y="543182"/>
                        </a:cubicBezTo>
                        <a:cubicBezTo>
                          <a:pt x="386247" y="543193"/>
                          <a:pt x="362375" y="537506"/>
                          <a:pt x="340770" y="526583"/>
                        </a:cubicBezTo>
                        <a:cubicBezTo>
                          <a:pt x="340770" y="526583"/>
                          <a:pt x="333884" y="523712"/>
                          <a:pt x="327032" y="520227"/>
                        </a:cubicBezTo>
                        <a:cubicBezTo>
                          <a:pt x="323482" y="518424"/>
                          <a:pt x="319509" y="516058"/>
                          <a:pt x="319509" y="516058"/>
                        </a:cubicBezTo>
                        <a:lnTo>
                          <a:pt x="312690" y="511953"/>
                        </a:lnTo>
                        <a:cubicBezTo>
                          <a:pt x="307782" y="508848"/>
                          <a:pt x="301355" y="509709"/>
                          <a:pt x="297436" y="513995"/>
                        </a:cubicBezTo>
                        <a:cubicBezTo>
                          <a:pt x="293272" y="518840"/>
                          <a:pt x="293823" y="526143"/>
                          <a:pt x="298668" y="530308"/>
                        </a:cubicBezTo>
                        <a:cubicBezTo>
                          <a:pt x="299160" y="530731"/>
                          <a:pt x="299687" y="531111"/>
                          <a:pt x="300243" y="531446"/>
                        </a:cubicBezTo>
                        <a:lnTo>
                          <a:pt x="309646" y="537109"/>
                        </a:lnTo>
                        <a:lnTo>
                          <a:pt x="309490" y="537440"/>
                        </a:lnTo>
                        <a:cubicBezTo>
                          <a:pt x="274360" y="612559"/>
                          <a:pt x="184986" y="644976"/>
                          <a:pt x="109868" y="609845"/>
                        </a:cubicBezTo>
                        <a:cubicBezTo>
                          <a:pt x="34749" y="574715"/>
                          <a:pt x="2333" y="485341"/>
                          <a:pt x="37463" y="410222"/>
                        </a:cubicBezTo>
                        <a:cubicBezTo>
                          <a:pt x="55659" y="371314"/>
                          <a:pt x="89646" y="342062"/>
                          <a:pt x="130830" y="329862"/>
                        </a:cubicBezTo>
                        <a:lnTo>
                          <a:pt x="139646" y="327250"/>
                        </a:lnTo>
                        <a:lnTo>
                          <a:pt x="153383" y="342570"/>
                        </a:lnTo>
                        <a:cubicBezTo>
                          <a:pt x="157477" y="347139"/>
                          <a:pt x="164428" y="347712"/>
                          <a:pt x="169215" y="343875"/>
                        </a:cubicBezTo>
                        <a:cubicBezTo>
                          <a:pt x="174227" y="339440"/>
                          <a:pt x="174695" y="331780"/>
                          <a:pt x="170259" y="326768"/>
                        </a:cubicBezTo>
                        <a:cubicBezTo>
                          <a:pt x="170196" y="326696"/>
                          <a:pt x="170132" y="326625"/>
                          <a:pt x="170067" y="326555"/>
                        </a:cubicBezTo>
                        <a:lnTo>
                          <a:pt x="149843" y="303999"/>
                        </a:lnTo>
                        <a:lnTo>
                          <a:pt x="144884" y="296874"/>
                        </a:lnTo>
                        <a:cubicBezTo>
                          <a:pt x="131891" y="278681"/>
                          <a:pt x="123964" y="257363"/>
                          <a:pt x="121917" y="235101"/>
                        </a:cubicBezTo>
                        <a:cubicBezTo>
                          <a:pt x="116626" y="168197"/>
                          <a:pt x="166573" y="109672"/>
                          <a:pt x="233477" y="104381"/>
                        </a:cubicBezTo>
                        <a:cubicBezTo>
                          <a:pt x="243654" y="103575"/>
                          <a:pt x="253892" y="104056"/>
                          <a:pt x="263949" y="105812"/>
                        </a:cubicBezTo>
                        <a:cubicBezTo>
                          <a:pt x="280908" y="108913"/>
                          <a:pt x="297035" y="115515"/>
                          <a:pt x="311300" y="125197"/>
                        </a:cubicBezTo>
                        <a:lnTo>
                          <a:pt x="317772" y="129473"/>
                        </a:lnTo>
                        <a:lnTo>
                          <a:pt x="315631" y="149907"/>
                        </a:lnTo>
                        <a:cubicBezTo>
                          <a:pt x="314886" y="156249"/>
                          <a:pt x="319378" y="162010"/>
                          <a:pt x="325710" y="162831"/>
                        </a:cubicBezTo>
                        <a:cubicBezTo>
                          <a:pt x="326177" y="162883"/>
                          <a:pt x="326646" y="162910"/>
                          <a:pt x="327117" y="162912"/>
                        </a:cubicBezTo>
                        <a:cubicBezTo>
                          <a:pt x="333026" y="162904"/>
                          <a:pt x="337977" y="158440"/>
                          <a:pt x="338594" y="152563"/>
                        </a:cubicBezTo>
                        <a:lnTo>
                          <a:pt x="341766" y="122345"/>
                        </a:lnTo>
                        <a:lnTo>
                          <a:pt x="344104" y="113059"/>
                        </a:lnTo>
                        <a:cubicBezTo>
                          <a:pt x="355730" y="64700"/>
                          <a:pt x="396522" y="28884"/>
                          <a:pt x="445977" y="23610"/>
                        </a:cubicBezTo>
                        <a:cubicBezTo>
                          <a:pt x="489100" y="19557"/>
                          <a:pt x="530851" y="40039"/>
                          <a:pt x="554039" y="76622"/>
                        </a:cubicBezTo>
                        <a:lnTo>
                          <a:pt x="554189" y="76853"/>
                        </a:lnTo>
                        <a:lnTo>
                          <a:pt x="538682" y="86480"/>
                        </a:lnTo>
                        <a:cubicBezTo>
                          <a:pt x="533429" y="89587"/>
                          <a:pt x="531344" y="96140"/>
                          <a:pt x="533835" y="101711"/>
                        </a:cubicBezTo>
                        <a:cubicBezTo>
                          <a:pt x="536634" y="107447"/>
                          <a:pt x="543553" y="109829"/>
                          <a:pt x="549290" y="107029"/>
                        </a:cubicBezTo>
                        <a:cubicBezTo>
                          <a:pt x="549641" y="106857"/>
                          <a:pt x="549984" y="106668"/>
                          <a:pt x="550317" y="106461"/>
                        </a:cubicBezTo>
                        <a:lnTo>
                          <a:pt x="578284" y="88355"/>
                        </a:lnTo>
                        <a:cubicBezTo>
                          <a:pt x="579409" y="87656"/>
                          <a:pt x="583781" y="84916"/>
                          <a:pt x="583781" y="84916"/>
                        </a:cubicBezTo>
                        <a:cubicBezTo>
                          <a:pt x="638794" y="52843"/>
                          <a:pt x="709392" y="71439"/>
                          <a:pt x="741466" y="126452"/>
                        </a:cubicBezTo>
                        <a:cubicBezTo>
                          <a:pt x="751812" y="144197"/>
                          <a:pt x="757228" y="164383"/>
                          <a:pt x="757158" y="184924"/>
                        </a:cubicBezTo>
                        <a:cubicBezTo>
                          <a:pt x="757158" y="188642"/>
                          <a:pt x="756961" y="192518"/>
                          <a:pt x="756580" y="196445"/>
                        </a:cubicBezTo>
                        <a:lnTo>
                          <a:pt x="755017" y="212265"/>
                        </a:lnTo>
                        <a:cubicBezTo>
                          <a:pt x="755013" y="212314"/>
                          <a:pt x="755038" y="212359"/>
                          <a:pt x="755081" y="212381"/>
                        </a:cubicBezTo>
                        <a:lnTo>
                          <a:pt x="769328" y="219430"/>
                        </a:lnTo>
                        <a:cubicBezTo>
                          <a:pt x="804995" y="237171"/>
                          <a:pt x="833084" y="267159"/>
                          <a:pt x="848458" y="303910"/>
                        </a:cubicBezTo>
                        <a:lnTo>
                          <a:pt x="840759" y="301973"/>
                        </a:lnTo>
                        <a:cubicBezTo>
                          <a:pt x="835157" y="300429"/>
                          <a:pt x="829253" y="303119"/>
                          <a:pt x="826744" y="308360"/>
                        </a:cubicBezTo>
                        <a:cubicBezTo>
                          <a:pt x="824170" y="314201"/>
                          <a:pt x="826818" y="321022"/>
                          <a:pt x="832659" y="323596"/>
                        </a:cubicBezTo>
                        <a:cubicBezTo>
                          <a:pt x="833255" y="323859"/>
                          <a:pt x="833873" y="324071"/>
                          <a:pt x="834506" y="324230"/>
                        </a:cubicBezTo>
                        <a:lnTo>
                          <a:pt x="874938" y="334400"/>
                        </a:lnTo>
                        <a:cubicBezTo>
                          <a:pt x="932855" y="361144"/>
                          <a:pt x="958125" y="429776"/>
                          <a:pt x="931380" y="487693"/>
                        </a:cubicBezTo>
                        <a:cubicBezTo>
                          <a:pt x="914868" y="523450"/>
                          <a:pt x="881277" y="548329"/>
                          <a:pt x="842260" y="553698"/>
                        </a:cubicBezTo>
                        <a:close/>
                      </a:path>
                    </a:pathLst>
                  </a:custGeom>
                  <a:solidFill>
                    <a:srgbClr val="000000"/>
                  </a:solidFill>
                  <a:ln w="11509" cap="flat">
                    <a:noFill/>
                    <a:prstDash val="solid"/>
                    <a:miter/>
                  </a:ln>
                </p:spPr>
                <p:txBody>
                  <a:bodyPr rtlCol="0" anchor="ctr"/>
                  <a:lstStyle/>
                  <a:p>
                    <a:endParaRPr lang="es-CO"/>
                  </a:p>
                </p:txBody>
              </p:sp>
            </p:grpSp>
            <p:grpSp>
              <p:nvGrpSpPr>
                <p:cNvPr id="35" name="Grupo 34">
                  <a:extLst>
                    <a:ext uri="{FF2B5EF4-FFF2-40B4-BE49-F238E27FC236}">
                      <a16:creationId xmlns:a16="http://schemas.microsoft.com/office/drawing/2014/main" id="{5EC72C19-2BA2-4FEE-9E51-5E699BAA10F3}"/>
                    </a:ext>
                  </a:extLst>
                </p:cNvPr>
                <p:cNvGrpSpPr/>
                <p:nvPr/>
              </p:nvGrpSpPr>
              <p:grpSpPr>
                <a:xfrm>
                  <a:off x="299620" y="1299782"/>
                  <a:ext cx="792000" cy="792000"/>
                  <a:chOff x="327509" y="259337"/>
                  <a:chExt cx="1656000" cy="1656000"/>
                </a:xfrm>
              </p:grpSpPr>
              <p:pic>
                <p:nvPicPr>
                  <p:cNvPr id="36" name="Gráfico 35" descr="Árbol de hojas podridas con relleno sólido">
                    <a:extLst>
                      <a:ext uri="{FF2B5EF4-FFF2-40B4-BE49-F238E27FC236}">
                        <a16:creationId xmlns:a16="http://schemas.microsoft.com/office/drawing/2014/main" id="{4284AD9F-381A-4180-AD16-A8C742F6C32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7509" y="259337"/>
                    <a:ext cx="1656000" cy="1656000"/>
                  </a:xfrm>
                  <a:prstGeom prst="rect">
                    <a:avLst/>
                  </a:prstGeom>
                </p:spPr>
              </p:pic>
              <p:sp>
                <p:nvSpPr>
                  <p:cNvPr id="37" name="Gráfico 14" descr="Árbol de hojas podridas contorno">
                    <a:extLst>
                      <a:ext uri="{FF2B5EF4-FFF2-40B4-BE49-F238E27FC236}">
                        <a16:creationId xmlns:a16="http://schemas.microsoft.com/office/drawing/2014/main" id="{6DDB8857-D7F2-46B8-8128-7568384CB354}"/>
                      </a:ext>
                    </a:extLst>
                  </p:cNvPr>
                  <p:cNvSpPr/>
                  <p:nvPr/>
                </p:nvSpPr>
                <p:spPr>
                  <a:xfrm>
                    <a:off x="412573" y="341970"/>
                    <a:ext cx="1512000" cy="1512000"/>
                  </a:xfrm>
                  <a:custGeom>
                    <a:avLst/>
                    <a:gdLst>
                      <a:gd name="connsiteX0" fmla="*/ 875244 w 965170"/>
                      <a:gd name="connsiteY0" fmla="*/ 309473 h 982339"/>
                      <a:gd name="connsiteX1" fmla="*/ 779644 w 965170"/>
                      <a:gd name="connsiteY1" fmla="*/ 198751 h 982339"/>
                      <a:gd name="connsiteX2" fmla="*/ 779582 w 965170"/>
                      <a:gd name="connsiteY2" fmla="*/ 198642 h 982339"/>
                      <a:gd name="connsiteX3" fmla="*/ 780276 w 965170"/>
                      <a:gd name="connsiteY3" fmla="*/ 184924 h 982339"/>
                      <a:gd name="connsiteX4" fmla="*/ 641815 w 965170"/>
                      <a:gd name="connsiteY4" fmla="*/ 46241 h 982339"/>
                      <a:gd name="connsiteX5" fmla="*/ 573515 w 965170"/>
                      <a:gd name="connsiteY5" fmla="*/ 64180 h 982339"/>
                      <a:gd name="connsiteX6" fmla="*/ 382373 w 965170"/>
                      <a:gd name="connsiteY6" fmla="*/ 21642 h 982339"/>
                      <a:gd name="connsiteX7" fmla="*/ 322367 w 965170"/>
                      <a:gd name="connsiteY7" fmla="*/ 104811 h 982339"/>
                      <a:gd name="connsiteX8" fmla="*/ 122330 w 965170"/>
                      <a:gd name="connsiteY8" fmla="*/ 145698 h 982339"/>
                      <a:gd name="connsiteX9" fmla="*/ 124264 w 965170"/>
                      <a:gd name="connsiteY9" fmla="*/ 307701 h 982339"/>
                      <a:gd name="connsiteX10" fmla="*/ 7136 w 965170"/>
                      <a:gd name="connsiteY10" fmla="*/ 522954 h 982339"/>
                      <a:gd name="connsiteX11" fmla="*/ 222389 w 965170"/>
                      <a:gd name="connsiteY11" fmla="*/ 640082 h 982339"/>
                      <a:gd name="connsiteX12" fmla="*/ 240847 w 965170"/>
                      <a:gd name="connsiteY12" fmla="*/ 633477 h 982339"/>
                      <a:gd name="connsiteX13" fmla="*/ 273887 w 965170"/>
                      <a:gd name="connsiteY13" fmla="*/ 659279 h 982339"/>
                      <a:gd name="connsiteX14" fmla="*/ 334238 w 965170"/>
                      <a:gd name="connsiteY14" fmla="*/ 708480 h 982339"/>
                      <a:gd name="connsiteX15" fmla="*/ 344959 w 965170"/>
                      <a:gd name="connsiteY15" fmla="*/ 717914 h 982339"/>
                      <a:gd name="connsiteX16" fmla="*/ 398900 w 965170"/>
                      <a:gd name="connsiteY16" fmla="*/ 836568 h 982339"/>
                      <a:gd name="connsiteX17" fmla="*/ 398900 w 965170"/>
                      <a:gd name="connsiteY17" fmla="*/ 924553 h 982339"/>
                      <a:gd name="connsiteX18" fmla="*/ 364230 w 965170"/>
                      <a:gd name="connsiteY18" fmla="*/ 959223 h 982339"/>
                      <a:gd name="connsiteX19" fmla="*/ 341736 w 965170"/>
                      <a:gd name="connsiteY19" fmla="*/ 959223 h 982339"/>
                      <a:gd name="connsiteX20" fmla="*/ 329717 w 965170"/>
                      <a:gd name="connsiteY20" fmla="*/ 968838 h 982339"/>
                      <a:gd name="connsiteX21" fmla="*/ 339185 w 965170"/>
                      <a:gd name="connsiteY21" fmla="*/ 982173 h 982339"/>
                      <a:gd name="connsiteX22" fmla="*/ 341117 w 965170"/>
                      <a:gd name="connsiteY22" fmla="*/ 982336 h 982339"/>
                      <a:gd name="connsiteX23" fmla="*/ 560074 w 965170"/>
                      <a:gd name="connsiteY23" fmla="*/ 982336 h 982339"/>
                      <a:gd name="connsiteX24" fmla="*/ 572093 w 965170"/>
                      <a:gd name="connsiteY24" fmla="*/ 972721 h 982339"/>
                      <a:gd name="connsiteX25" fmla="*/ 562625 w 965170"/>
                      <a:gd name="connsiteY25" fmla="*/ 959386 h 982339"/>
                      <a:gd name="connsiteX26" fmla="*/ 560694 w 965170"/>
                      <a:gd name="connsiteY26" fmla="*/ 959223 h 982339"/>
                      <a:gd name="connsiteX27" fmla="*/ 537580 w 965170"/>
                      <a:gd name="connsiteY27" fmla="*/ 959223 h 982339"/>
                      <a:gd name="connsiteX28" fmla="*/ 502910 w 965170"/>
                      <a:gd name="connsiteY28" fmla="*/ 924553 h 982339"/>
                      <a:gd name="connsiteX29" fmla="*/ 502910 w 965170"/>
                      <a:gd name="connsiteY29" fmla="*/ 825530 h 982339"/>
                      <a:gd name="connsiteX30" fmla="*/ 571127 w 965170"/>
                      <a:gd name="connsiteY30" fmla="*/ 716030 h 982339"/>
                      <a:gd name="connsiteX31" fmla="*/ 745864 w 965170"/>
                      <a:gd name="connsiteY31" fmla="*/ 594645 h 982339"/>
                      <a:gd name="connsiteX32" fmla="*/ 771199 w 965170"/>
                      <a:gd name="connsiteY32" fmla="*/ 566258 h 982339"/>
                      <a:gd name="connsiteX33" fmla="*/ 953600 w 965170"/>
                      <a:gd name="connsiteY33" fmla="*/ 494569 h 982339"/>
                      <a:gd name="connsiteX34" fmla="*/ 881910 w 965170"/>
                      <a:gd name="connsiteY34" fmla="*/ 312168 h 982339"/>
                      <a:gd name="connsiteX35" fmla="*/ 875247 w 965170"/>
                      <a:gd name="connsiteY35" fmla="*/ 309468 h 982339"/>
                      <a:gd name="connsiteX36" fmla="*/ 728587 w 965170"/>
                      <a:gd name="connsiteY36" fmla="*/ 579285 h 982339"/>
                      <a:gd name="connsiteX37" fmla="*/ 560835 w 965170"/>
                      <a:gd name="connsiteY37" fmla="*/ 695331 h 982339"/>
                      <a:gd name="connsiteX38" fmla="*/ 479797 w 965170"/>
                      <a:gd name="connsiteY38" fmla="*/ 825530 h 982339"/>
                      <a:gd name="connsiteX39" fmla="*/ 479797 w 965170"/>
                      <a:gd name="connsiteY39" fmla="*/ 924553 h 982339"/>
                      <a:gd name="connsiteX40" fmla="*/ 491649 w 965170"/>
                      <a:gd name="connsiteY40" fmla="*/ 959223 h 982339"/>
                      <a:gd name="connsiteX41" fmla="*/ 410161 w 965170"/>
                      <a:gd name="connsiteY41" fmla="*/ 959223 h 982339"/>
                      <a:gd name="connsiteX42" fmla="*/ 422013 w 965170"/>
                      <a:gd name="connsiteY42" fmla="*/ 924553 h 982339"/>
                      <a:gd name="connsiteX43" fmla="*/ 422013 w 965170"/>
                      <a:gd name="connsiteY43" fmla="*/ 836568 h 982339"/>
                      <a:gd name="connsiteX44" fmla="*/ 360195 w 965170"/>
                      <a:gd name="connsiteY44" fmla="*/ 700534 h 982339"/>
                      <a:gd name="connsiteX45" fmla="*/ 349524 w 965170"/>
                      <a:gd name="connsiteY45" fmla="*/ 691145 h 982339"/>
                      <a:gd name="connsiteX46" fmla="*/ 287745 w 965170"/>
                      <a:gd name="connsiteY46" fmla="*/ 640787 h 982339"/>
                      <a:gd name="connsiteX47" fmla="*/ 263499 w 965170"/>
                      <a:gd name="connsiteY47" fmla="*/ 621842 h 982339"/>
                      <a:gd name="connsiteX48" fmla="*/ 286776 w 965170"/>
                      <a:gd name="connsiteY48" fmla="*/ 604928 h 982339"/>
                      <a:gd name="connsiteX49" fmla="*/ 390487 w 965170"/>
                      <a:gd name="connsiteY49" fmla="*/ 686320 h 982339"/>
                      <a:gd name="connsiteX50" fmla="*/ 410457 w 965170"/>
                      <a:gd name="connsiteY50" fmla="*/ 707538 h 982339"/>
                      <a:gd name="connsiteX51" fmla="*/ 410457 w 965170"/>
                      <a:gd name="connsiteY51" fmla="*/ 678395 h 982339"/>
                      <a:gd name="connsiteX52" fmla="*/ 390056 w 965170"/>
                      <a:gd name="connsiteY52" fmla="*/ 565068 h 982339"/>
                      <a:gd name="connsiteX53" fmla="*/ 410457 w 965170"/>
                      <a:gd name="connsiteY53" fmla="*/ 566295 h 982339"/>
                      <a:gd name="connsiteX54" fmla="*/ 426383 w 965170"/>
                      <a:gd name="connsiteY54" fmla="*/ 565510 h 982339"/>
                      <a:gd name="connsiteX55" fmla="*/ 442898 w 965170"/>
                      <a:gd name="connsiteY55" fmla="*/ 640476 h 982339"/>
                      <a:gd name="connsiteX56" fmla="*/ 449314 w 965170"/>
                      <a:gd name="connsiteY56" fmla="*/ 694018 h 982339"/>
                      <a:gd name="connsiteX57" fmla="*/ 465402 w 965170"/>
                      <a:gd name="connsiteY57" fmla="*/ 642547 h 982339"/>
                      <a:gd name="connsiteX58" fmla="*/ 510682 w 965170"/>
                      <a:gd name="connsiteY58" fmla="*/ 535491 h 982339"/>
                      <a:gd name="connsiteX59" fmla="*/ 556021 w 965170"/>
                      <a:gd name="connsiteY59" fmla="*/ 491292 h 982339"/>
                      <a:gd name="connsiteX60" fmla="*/ 570121 w 965170"/>
                      <a:gd name="connsiteY60" fmla="*/ 505566 h 982339"/>
                      <a:gd name="connsiteX61" fmla="*/ 491894 w 965170"/>
                      <a:gd name="connsiteY61" fmla="*/ 678370 h 982339"/>
                      <a:gd name="connsiteX62" fmla="*/ 480998 w 965170"/>
                      <a:gd name="connsiteY62" fmla="*/ 712740 h 982339"/>
                      <a:gd name="connsiteX63" fmla="*/ 509844 w 965170"/>
                      <a:gd name="connsiteY63" fmla="*/ 691108 h 982339"/>
                      <a:gd name="connsiteX64" fmla="*/ 612089 w 965170"/>
                      <a:gd name="connsiteY64" fmla="*/ 634418 h 982339"/>
                      <a:gd name="connsiteX65" fmla="*/ 709566 w 965170"/>
                      <a:gd name="connsiteY65" fmla="*/ 554215 h 982339"/>
                      <a:gd name="connsiteX66" fmla="*/ 741936 w 965170"/>
                      <a:gd name="connsiteY66" fmla="*/ 548974 h 982339"/>
                      <a:gd name="connsiteX67" fmla="*/ 742030 w 965170"/>
                      <a:gd name="connsiteY67" fmla="*/ 548994 h 982339"/>
                      <a:gd name="connsiteX68" fmla="*/ 750351 w 965170"/>
                      <a:gd name="connsiteY68" fmla="*/ 554900 h 982339"/>
                      <a:gd name="connsiteX69" fmla="*/ 329686 w 965170"/>
                      <a:gd name="connsiteY69" fmla="*/ 548670 h 982339"/>
                      <a:gd name="connsiteX70" fmla="*/ 330369 w 965170"/>
                      <a:gd name="connsiteY70" fmla="*/ 547140 h 982339"/>
                      <a:gd name="connsiteX71" fmla="*/ 336936 w 965170"/>
                      <a:gd name="connsiteY71" fmla="*/ 550153 h 982339"/>
                      <a:gd name="connsiteX72" fmla="*/ 361618 w 965170"/>
                      <a:gd name="connsiteY72" fmla="*/ 559191 h 982339"/>
                      <a:gd name="connsiteX73" fmla="*/ 362452 w 965170"/>
                      <a:gd name="connsiteY73" fmla="*/ 559405 h 982339"/>
                      <a:gd name="connsiteX74" fmla="*/ 386072 w 965170"/>
                      <a:gd name="connsiteY74" fmla="*/ 649641 h 982339"/>
                      <a:gd name="connsiteX75" fmla="*/ 303609 w 965170"/>
                      <a:gd name="connsiteY75" fmla="*/ 588171 h 982339"/>
                      <a:gd name="connsiteX76" fmla="*/ 329686 w 965170"/>
                      <a:gd name="connsiteY76" fmla="*/ 548670 h 982339"/>
                      <a:gd name="connsiteX77" fmla="*/ 449506 w 965170"/>
                      <a:gd name="connsiteY77" fmla="*/ 561928 h 982339"/>
                      <a:gd name="connsiteX78" fmla="*/ 475424 w 965170"/>
                      <a:gd name="connsiteY78" fmla="*/ 554069 h 982339"/>
                      <a:gd name="connsiteX79" fmla="*/ 458281 w 965170"/>
                      <a:gd name="connsiteY79" fmla="*/ 593503 h 982339"/>
                      <a:gd name="connsiteX80" fmla="*/ 449506 w 965170"/>
                      <a:gd name="connsiteY80" fmla="*/ 561928 h 982339"/>
                      <a:gd name="connsiteX81" fmla="*/ 680440 w 965170"/>
                      <a:gd name="connsiteY81" fmla="*/ 553860 h 982339"/>
                      <a:gd name="connsiteX82" fmla="*/ 601898 w 965170"/>
                      <a:gd name="connsiteY82" fmla="*/ 613678 h 982339"/>
                      <a:gd name="connsiteX83" fmla="*/ 524280 w 965170"/>
                      <a:gd name="connsiteY83" fmla="*/ 653974 h 982339"/>
                      <a:gd name="connsiteX84" fmla="*/ 588102 w 965170"/>
                      <a:gd name="connsiteY84" fmla="*/ 519925 h 982339"/>
                      <a:gd name="connsiteX85" fmla="*/ 680440 w 965170"/>
                      <a:gd name="connsiteY85" fmla="*/ 553860 h 982339"/>
                      <a:gd name="connsiteX86" fmla="*/ 842260 w 965170"/>
                      <a:gd name="connsiteY86" fmla="*/ 553698 h 982339"/>
                      <a:gd name="connsiteX87" fmla="*/ 756101 w 965170"/>
                      <a:gd name="connsiteY87" fmla="*/ 530650 h 982339"/>
                      <a:gd name="connsiteX88" fmla="*/ 747291 w 965170"/>
                      <a:gd name="connsiteY88" fmla="*/ 523858 h 982339"/>
                      <a:gd name="connsiteX89" fmla="*/ 747191 w 965170"/>
                      <a:gd name="connsiteY89" fmla="*/ 523837 h 982339"/>
                      <a:gd name="connsiteX90" fmla="*/ 736397 w 965170"/>
                      <a:gd name="connsiteY90" fmla="*/ 526530 h 982339"/>
                      <a:gd name="connsiteX91" fmla="*/ 573322 w 965170"/>
                      <a:gd name="connsiteY91" fmla="*/ 475966 h 982339"/>
                      <a:gd name="connsiteX92" fmla="*/ 569508 w 965170"/>
                      <a:gd name="connsiteY92" fmla="*/ 471665 h 982339"/>
                      <a:gd name="connsiteX93" fmla="*/ 574810 w 965170"/>
                      <a:gd name="connsiteY93" fmla="*/ 464447 h 982339"/>
                      <a:gd name="connsiteX94" fmla="*/ 574154 w 965170"/>
                      <a:gd name="connsiteY94" fmla="*/ 449077 h 982339"/>
                      <a:gd name="connsiteX95" fmla="*/ 557813 w 965170"/>
                      <a:gd name="connsiteY95" fmla="*/ 448824 h 982339"/>
                      <a:gd name="connsiteX96" fmla="*/ 556541 w 965170"/>
                      <a:gd name="connsiteY96" fmla="*/ 450281 h 982339"/>
                      <a:gd name="connsiteX97" fmla="*/ 543648 w 965170"/>
                      <a:gd name="connsiteY97" fmla="*/ 468134 h 982339"/>
                      <a:gd name="connsiteX98" fmla="*/ 537251 w 965170"/>
                      <a:gd name="connsiteY98" fmla="*/ 477806 h 982339"/>
                      <a:gd name="connsiteX99" fmla="*/ 536442 w 965170"/>
                      <a:gd name="connsiteY99" fmla="*/ 478917 h 982339"/>
                      <a:gd name="connsiteX100" fmla="*/ 410457 w 965170"/>
                      <a:gd name="connsiteY100" fmla="*/ 543182 h 982339"/>
                      <a:gd name="connsiteX101" fmla="*/ 340770 w 965170"/>
                      <a:gd name="connsiteY101" fmla="*/ 526583 h 982339"/>
                      <a:gd name="connsiteX102" fmla="*/ 327032 w 965170"/>
                      <a:gd name="connsiteY102" fmla="*/ 520227 h 982339"/>
                      <a:gd name="connsiteX103" fmla="*/ 319509 w 965170"/>
                      <a:gd name="connsiteY103" fmla="*/ 516058 h 982339"/>
                      <a:gd name="connsiteX104" fmla="*/ 312690 w 965170"/>
                      <a:gd name="connsiteY104" fmla="*/ 511953 h 982339"/>
                      <a:gd name="connsiteX105" fmla="*/ 297436 w 965170"/>
                      <a:gd name="connsiteY105" fmla="*/ 513995 h 982339"/>
                      <a:gd name="connsiteX106" fmla="*/ 298668 w 965170"/>
                      <a:gd name="connsiteY106" fmla="*/ 530308 h 982339"/>
                      <a:gd name="connsiteX107" fmla="*/ 300243 w 965170"/>
                      <a:gd name="connsiteY107" fmla="*/ 531446 h 982339"/>
                      <a:gd name="connsiteX108" fmla="*/ 309646 w 965170"/>
                      <a:gd name="connsiteY108" fmla="*/ 537109 h 982339"/>
                      <a:gd name="connsiteX109" fmla="*/ 309490 w 965170"/>
                      <a:gd name="connsiteY109" fmla="*/ 537440 h 982339"/>
                      <a:gd name="connsiteX110" fmla="*/ 109868 w 965170"/>
                      <a:gd name="connsiteY110" fmla="*/ 609845 h 982339"/>
                      <a:gd name="connsiteX111" fmla="*/ 37463 w 965170"/>
                      <a:gd name="connsiteY111" fmla="*/ 410222 h 982339"/>
                      <a:gd name="connsiteX112" fmla="*/ 130830 w 965170"/>
                      <a:gd name="connsiteY112" fmla="*/ 329862 h 982339"/>
                      <a:gd name="connsiteX113" fmla="*/ 139646 w 965170"/>
                      <a:gd name="connsiteY113" fmla="*/ 327250 h 982339"/>
                      <a:gd name="connsiteX114" fmla="*/ 153383 w 965170"/>
                      <a:gd name="connsiteY114" fmla="*/ 342570 h 982339"/>
                      <a:gd name="connsiteX115" fmla="*/ 169215 w 965170"/>
                      <a:gd name="connsiteY115" fmla="*/ 343875 h 982339"/>
                      <a:gd name="connsiteX116" fmla="*/ 170259 w 965170"/>
                      <a:gd name="connsiteY116" fmla="*/ 326768 h 982339"/>
                      <a:gd name="connsiteX117" fmla="*/ 170067 w 965170"/>
                      <a:gd name="connsiteY117" fmla="*/ 326555 h 982339"/>
                      <a:gd name="connsiteX118" fmla="*/ 149843 w 965170"/>
                      <a:gd name="connsiteY118" fmla="*/ 303999 h 982339"/>
                      <a:gd name="connsiteX119" fmla="*/ 144884 w 965170"/>
                      <a:gd name="connsiteY119" fmla="*/ 296874 h 982339"/>
                      <a:gd name="connsiteX120" fmla="*/ 121917 w 965170"/>
                      <a:gd name="connsiteY120" fmla="*/ 235101 h 982339"/>
                      <a:gd name="connsiteX121" fmla="*/ 233477 w 965170"/>
                      <a:gd name="connsiteY121" fmla="*/ 104381 h 982339"/>
                      <a:gd name="connsiteX122" fmla="*/ 263949 w 965170"/>
                      <a:gd name="connsiteY122" fmla="*/ 105812 h 982339"/>
                      <a:gd name="connsiteX123" fmla="*/ 311300 w 965170"/>
                      <a:gd name="connsiteY123" fmla="*/ 125197 h 982339"/>
                      <a:gd name="connsiteX124" fmla="*/ 317772 w 965170"/>
                      <a:gd name="connsiteY124" fmla="*/ 129473 h 982339"/>
                      <a:gd name="connsiteX125" fmla="*/ 315631 w 965170"/>
                      <a:gd name="connsiteY125" fmla="*/ 149907 h 982339"/>
                      <a:gd name="connsiteX126" fmla="*/ 325710 w 965170"/>
                      <a:gd name="connsiteY126" fmla="*/ 162831 h 982339"/>
                      <a:gd name="connsiteX127" fmla="*/ 327117 w 965170"/>
                      <a:gd name="connsiteY127" fmla="*/ 162912 h 982339"/>
                      <a:gd name="connsiteX128" fmla="*/ 338594 w 965170"/>
                      <a:gd name="connsiteY128" fmla="*/ 152563 h 982339"/>
                      <a:gd name="connsiteX129" fmla="*/ 341766 w 965170"/>
                      <a:gd name="connsiteY129" fmla="*/ 122345 h 982339"/>
                      <a:gd name="connsiteX130" fmla="*/ 344104 w 965170"/>
                      <a:gd name="connsiteY130" fmla="*/ 113059 h 982339"/>
                      <a:gd name="connsiteX131" fmla="*/ 445977 w 965170"/>
                      <a:gd name="connsiteY131" fmla="*/ 23610 h 982339"/>
                      <a:gd name="connsiteX132" fmla="*/ 554039 w 965170"/>
                      <a:gd name="connsiteY132" fmla="*/ 76622 h 982339"/>
                      <a:gd name="connsiteX133" fmla="*/ 554189 w 965170"/>
                      <a:gd name="connsiteY133" fmla="*/ 76853 h 982339"/>
                      <a:gd name="connsiteX134" fmla="*/ 538682 w 965170"/>
                      <a:gd name="connsiteY134" fmla="*/ 86480 h 982339"/>
                      <a:gd name="connsiteX135" fmla="*/ 533835 w 965170"/>
                      <a:gd name="connsiteY135" fmla="*/ 101711 h 982339"/>
                      <a:gd name="connsiteX136" fmla="*/ 549290 w 965170"/>
                      <a:gd name="connsiteY136" fmla="*/ 107029 h 982339"/>
                      <a:gd name="connsiteX137" fmla="*/ 550317 w 965170"/>
                      <a:gd name="connsiteY137" fmla="*/ 106461 h 982339"/>
                      <a:gd name="connsiteX138" fmla="*/ 578284 w 965170"/>
                      <a:gd name="connsiteY138" fmla="*/ 88355 h 982339"/>
                      <a:gd name="connsiteX139" fmla="*/ 583781 w 965170"/>
                      <a:gd name="connsiteY139" fmla="*/ 84916 h 982339"/>
                      <a:gd name="connsiteX140" fmla="*/ 741466 w 965170"/>
                      <a:gd name="connsiteY140" fmla="*/ 126452 h 982339"/>
                      <a:gd name="connsiteX141" fmla="*/ 757158 w 965170"/>
                      <a:gd name="connsiteY141" fmla="*/ 184924 h 982339"/>
                      <a:gd name="connsiteX142" fmla="*/ 756580 w 965170"/>
                      <a:gd name="connsiteY142" fmla="*/ 196445 h 982339"/>
                      <a:gd name="connsiteX143" fmla="*/ 755017 w 965170"/>
                      <a:gd name="connsiteY143" fmla="*/ 212265 h 982339"/>
                      <a:gd name="connsiteX144" fmla="*/ 755081 w 965170"/>
                      <a:gd name="connsiteY144" fmla="*/ 212381 h 982339"/>
                      <a:gd name="connsiteX145" fmla="*/ 769328 w 965170"/>
                      <a:gd name="connsiteY145" fmla="*/ 219430 h 982339"/>
                      <a:gd name="connsiteX146" fmla="*/ 848458 w 965170"/>
                      <a:gd name="connsiteY146" fmla="*/ 303910 h 982339"/>
                      <a:gd name="connsiteX147" fmla="*/ 840759 w 965170"/>
                      <a:gd name="connsiteY147" fmla="*/ 301973 h 982339"/>
                      <a:gd name="connsiteX148" fmla="*/ 826744 w 965170"/>
                      <a:gd name="connsiteY148" fmla="*/ 308360 h 982339"/>
                      <a:gd name="connsiteX149" fmla="*/ 832659 w 965170"/>
                      <a:gd name="connsiteY149" fmla="*/ 323596 h 982339"/>
                      <a:gd name="connsiteX150" fmla="*/ 834506 w 965170"/>
                      <a:gd name="connsiteY150" fmla="*/ 324230 h 982339"/>
                      <a:gd name="connsiteX151" fmla="*/ 874938 w 965170"/>
                      <a:gd name="connsiteY151" fmla="*/ 334400 h 982339"/>
                      <a:gd name="connsiteX152" fmla="*/ 931380 w 965170"/>
                      <a:gd name="connsiteY152" fmla="*/ 487693 h 982339"/>
                      <a:gd name="connsiteX153" fmla="*/ 842260 w 965170"/>
                      <a:gd name="connsiteY153" fmla="*/ 553698 h 98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965170" h="982339">
                        <a:moveTo>
                          <a:pt x="875244" y="309473"/>
                        </a:moveTo>
                        <a:cubicBezTo>
                          <a:pt x="859620" y="261179"/>
                          <a:pt x="825143" y="221248"/>
                          <a:pt x="779644" y="198751"/>
                        </a:cubicBezTo>
                        <a:cubicBezTo>
                          <a:pt x="779602" y="198731"/>
                          <a:pt x="779578" y="198687"/>
                          <a:pt x="779582" y="198642"/>
                        </a:cubicBezTo>
                        <a:cubicBezTo>
                          <a:pt x="780026" y="194128"/>
                          <a:pt x="780276" y="189554"/>
                          <a:pt x="780276" y="184924"/>
                        </a:cubicBezTo>
                        <a:cubicBezTo>
                          <a:pt x="780337" y="108393"/>
                          <a:pt x="718346" y="46303"/>
                          <a:pt x="641815" y="46241"/>
                        </a:cubicBezTo>
                        <a:cubicBezTo>
                          <a:pt x="617881" y="46222"/>
                          <a:pt x="594350" y="52402"/>
                          <a:pt x="573515" y="64180"/>
                        </a:cubicBezTo>
                        <a:cubicBezTo>
                          <a:pt x="532479" y="-349"/>
                          <a:pt x="446902" y="-19394"/>
                          <a:pt x="382373" y="21642"/>
                        </a:cubicBezTo>
                        <a:cubicBezTo>
                          <a:pt x="352463" y="40662"/>
                          <a:pt x="330986" y="70430"/>
                          <a:pt x="322367" y="104811"/>
                        </a:cubicBezTo>
                        <a:cubicBezTo>
                          <a:pt x="255837" y="60863"/>
                          <a:pt x="166278" y="79169"/>
                          <a:pt x="122330" y="145698"/>
                        </a:cubicBezTo>
                        <a:cubicBezTo>
                          <a:pt x="89758" y="195006"/>
                          <a:pt x="90525" y="259185"/>
                          <a:pt x="124264" y="307701"/>
                        </a:cubicBezTo>
                        <a:cubicBezTo>
                          <a:pt x="32480" y="334797"/>
                          <a:pt x="-19960" y="431170"/>
                          <a:pt x="7136" y="522954"/>
                        </a:cubicBezTo>
                        <a:cubicBezTo>
                          <a:pt x="34232" y="614739"/>
                          <a:pt x="130604" y="667178"/>
                          <a:pt x="222389" y="640082"/>
                        </a:cubicBezTo>
                        <a:cubicBezTo>
                          <a:pt x="228662" y="638230"/>
                          <a:pt x="234824" y="636025"/>
                          <a:pt x="240847" y="633477"/>
                        </a:cubicBezTo>
                        <a:lnTo>
                          <a:pt x="273887" y="659279"/>
                        </a:lnTo>
                        <a:cubicBezTo>
                          <a:pt x="294897" y="674553"/>
                          <a:pt x="315045" y="690978"/>
                          <a:pt x="334238" y="708480"/>
                        </a:cubicBezTo>
                        <a:lnTo>
                          <a:pt x="344959" y="717914"/>
                        </a:lnTo>
                        <a:cubicBezTo>
                          <a:pt x="379191" y="747850"/>
                          <a:pt x="398850" y="791094"/>
                          <a:pt x="398900" y="836568"/>
                        </a:cubicBezTo>
                        <a:lnTo>
                          <a:pt x="398900" y="924553"/>
                        </a:lnTo>
                        <a:cubicBezTo>
                          <a:pt x="398900" y="943701"/>
                          <a:pt x="383378" y="959223"/>
                          <a:pt x="364230" y="959223"/>
                        </a:cubicBezTo>
                        <a:lnTo>
                          <a:pt x="341736" y="959223"/>
                        </a:lnTo>
                        <a:cubicBezTo>
                          <a:pt x="335930" y="959093"/>
                          <a:pt x="330865" y="963144"/>
                          <a:pt x="329717" y="968838"/>
                        </a:cubicBezTo>
                        <a:cubicBezTo>
                          <a:pt x="328649" y="975135"/>
                          <a:pt x="332888" y="981106"/>
                          <a:pt x="339185" y="982173"/>
                        </a:cubicBezTo>
                        <a:cubicBezTo>
                          <a:pt x="339823" y="982282"/>
                          <a:pt x="340469" y="982336"/>
                          <a:pt x="341117" y="982336"/>
                        </a:cubicBezTo>
                        <a:lnTo>
                          <a:pt x="560074" y="982336"/>
                        </a:lnTo>
                        <a:cubicBezTo>
                          <a:pt x="565880" y="982466"/>
                          <a:pt x="570946" y="978415"/>
                          <a:pt x="572093" y="972721"/>
                        </a:cubicBezTo>
                        <a:cubicBezTo>
                          <a:pt x="573161" y="966424"/>
                          <a:pt x="568922" y="960454"/>
                          <a:pt x="562625" y="959386"/>
                        </a:cubicBezTo>
                        <a:cubicBezTo>
                          <a:pt x="561987" y="959277"/>
                          <a:pt x="561341" y="959223"/>
                          <a:pt x="560694" y="959223"/>
                        </a:cubicBezTo>
                        <a:lnTo>
                          <a:pt x="537580" y="959223"/>
                        </a:lnTo>
                        <a:cubicBezTo>
                          <a:pt x="518432" y="959223"/>
                          <a:pt x="502910" y="943701"/>
                          <a:pt x="502910" y="924553"/>
                        </a:cubicBezTo>
                        <a:lnTo>
                          <a:pt x="502910" y="825530"/>
                        </a:lnTo>
                        <a:cubicBezTo>
                          <a:pt x="502856" y="778994"/>
                          <a:pt x="529331" y="736495"/>
                          <a:pt x="571127" y="716030"/>
                        </a:cubicBezTo>
                        <a:cubicBezTo>
                          <a:pt x="629216" y="687138"/>
                          <a:pt x="705638" y="640082"/>
                          <a:pt x="745864" y="594645"/>
                        </a:cubicBezTo>
                        <a:lnTo>
                          <a:pt x="771199" y="566258"/>
                        </a:lnTo>
                        <a:cubicBezTo>
                          <a:pt x="841364" y="596830"/>
                          <a:pt x="923027" y="564734"/>
                          <a:pt x="953600" y="494569"/>
                        </a:cubicBezTo>
                        <a:cubicBezTo>
                          <a:pt x="984172" y="424403"/>
                          <a:pt x="952074" y="342740"/>
                          <a:pt x="881910" y="312168"/>
                        </a:cubicBezTo>
                        <a:cubicBezTo>
                          <a:pt x="879713" y="311211"/>
                          <a:pt x="877491" y="310311"/>
                          <a:pt x="875247" y="309468"/>
                        </a:cubicBezTo>
                        <a:close/>
                        <a:moveTo>
                          <a:pt x="728587" y="579285"/>
                        </a:moveTo>
                        <a:cubicBezTo>
                          <a:pt x="690487" y="622323"/>
                          <a:pt x="614407" y="668697"/>
                          <a:pt x="560835" y="695331"/>
                        </a:cubicBezTo>
                        <a:cubicBezTo>
                          <a:pt x="511164" y="719683"/>
                          <a:pt x="479714" y="770212"/>
                          <a:pt x="479797" y="825530"/>
                        </a:cubicBezTo>
                        <a:lnTo>
                          <a:pt x="479797" y="924553"/>
                        </a:lnTo>
                        <a:cubicBezTo>
                          <a:pt x="479841" y="937097"/>
                          <a:pt x="484006" y="949277"/>
                          <a:pt x="491649" y="959223"/>
                        </a:cubicBezTo>
                        <a:lnTo>
                          <a:pt x="410161" y="959223"/>
                        </a:lnTo>
                        <a:cubicBezTo>
                          <a:pt x="417804" y="949277"/>
                          <a:pt x="421970" y="937097"/>
                          <a:pt x="422013" y="924553"/>
                        </a:cubicBezTo>
                        <a:lnTo>
                          <a:pt x="422013" y="836568"/>
                        </a:lnTo>
                        <a:cubicBezTo>
                          <a:pt x="421964" y="784436"/>
                          <a:pt x="399434" y="734858"/>
                          <a:pt x="360195" y="700534"/>
                        </a:cubicBezTo>
                        <a:lnTo>
                          <a:pt x="349524" y="691145"/>
                        </a:lnTo>
                        <a:cubicBezTo>
                          <a:pt x="329881" y="673227"/>
                          <a:pt x="309256" y="656414"/>
                          <a:pt x="287745" y="640787"/>
                        </a:cubicBezTo>
                        <a:lnTo>
                          <a:pt x="263499" y="621842"/>
                        </a:lnTo>
                        <a:cubicBezTo>
                          <a:pt x="271713" y="616857"/>
                          <a:pt x="279497" y="611200"/>
                          <a:pt x="286776" y="604928"/>
                        </a:cubicBezTo>
                        <a:cubicBezTo>
                          <a:pt x="324683" y="627514"/>
                          <a:pt x="359537" y="654868"/>
                          <a:pt x="390487" y="686320"/>
                        </a:cubicBezTo>
                        <a:lnTo>
                          <a:pt x="410457" y="707538"/>
                        </a:lnTo>
                        <a:lnTo>
                          <a:pt x="410457" y="678395"/>
                        </a:lnTo>
                        <a:cubicBezTo>
                          <a:pt x="410732" y="639683"/>
                          <a:pt x="403814" y="601254"/>
                          <a:pt x="390056" y="565068"/>
                        </a:cubicBezTo>
                        <a:cubicBezTo>
                          <a:pt x="396827" y="565870"/>
                          <a:pt x="403638" y="566280"/>
                          <a:pt x="410457" y="566295"/>
                        </a:cubicBezTo>
                        <a:cubicBezTo>
                          <a:pt x="415833" y="566295"/>
                          <a:pt x="421129" y="565976"/>
                          <a:pt x="426383" y="565510"/>
                        </a:cubicBezTo>
                        <a:cubicBezTo>
                          <a:pt x="434423" y="589872"/>
                          <a:pt x="439956" y="614992"/>
                          <a:pt x="442898" y="640476"/>
                        </a:cubicBezTo>
                        <a:lnTo>
                          <a:pt x="449314" y="694018"/>
                        </a:lnTo>
                        <a:lnTo>
                          <a:pt x="465402" y="642547"/>
                        </a:lnTo>
                        <a:cubicBezTo>
                          <a:pt x="477102" y="605520"/>
                          <a:pt x="492262" y="569676"/>
                          <a:pt x="510682" y="535491"/>
                        </a:cubicBezTo>
                        <a:cubicBezTo>
                          <a:pt x="528277" y="523540"/>
                          <a:pt x="543626" y="508578"/>
                          <a:pt x="556021" y="491292"/>
                        </a:cubicBezTo>
                        <a:cubicBezTo>
                          <a:pt x="560466" y="496295"/>
                          <a:pt x="565173" y="501060"/>
                          <a:pt x="570121" y="505566"/>
                        </a:cubicBezTo>
                        <a:cubicBezTo>
                          <a:pt x="533100" y="557109"/>
                          <a:pt x="507873" y="627951"/>
                          <a:pt x="491894" y="678370"/>
                        </a:cubicBezTo>
                        <a:lnTo>
                          <a:pt x="480998" y="712740"/>
                        </a:lnTo>
                        <a:lnTo>
                          <a:pt x="509844" y="691108"/>
                        </a:lnTo>
                        <a:cubicBezTo>
                          <a:pt x="542245" y="669327"/>
                          <a:pt x="576451" y="650361"/>
                          <a:pt x="612089" y="634418"/>
                        </a:cubicBezTo>
                        <a:cubicBezTo>
                          <a:pt x="650926" y="616493"/>
                          <a:pt x="684496" y="588872"/>
                          <a:pt x="709566" y="554215"/>
                        </a:cubicBezTo>
                        <a:cubicBezTo>
                          <a:pt x="720485" y="553389"/>
                          <a:pt x="731315" y="551634"/>
                          <a:pt x="741936" y="548974"/>
                        </a:cubicBezTo>
                        <a:lnTo>
                          <a:pt x="742030" y="548994"/>
                        </a:lnTo>
                        <a:cubicBezTo>
                          <a:pt x="744723" y="551074"/>
                          <a:pt x="747510" y="553022"/>
                          <a:pt x="750351" y="554900"/>
                        </a:cubicBezTo>
                        <a:close/>
                        <a:moveTo>
                          <a:pt x="329686" y="548670"/>
                        </a:moveTo>
                        <a:cubicBezTo>
                          <a:pt x="330131" y="547696"/>
                          <a:pt x="330369" y="547140"/>
                          <a:pt x="330369" y="547140"/>
                        </a:cubicBezTo>
                        <a:cubicBezTo>
                          <a:pt x="330369" y="547140"/>
                          <a:pt x="336032" y="549741"/>
                          <a:pt x="336936" y="550153"/>
                        </a:cubicBezTo>
                        <a:cubicBezTo>
                          <a:pt x="344934" y="553761"/>
                          <a:pt x="353183" y="556782"/>
                          <a:pt x="361618" y="559191"/>
                        </a:cubicBezTo>
                        <a:cubicBezTo>
                          <a:pt x="362187" y="559355"/>
                          <a:pt x="362452" y="559405"/>
                          <a:pt x="362452" y="559405"/>
                        </a:cubicBezTo>
                        <a:cubicBezTo>
                          <a:pt x="375553" y="587867"/>
                          <a:pt x="383548" y="618410"/>
                          <a:pt x="386072" y="649641"/>
                        </a:cubicBezTo>
                        <a:cubicBezTo>
                          <a:pt x="360417" y="626801"/>
                          <a:pt x="332826" y="606234"/>
                          <a:pt x="303609" y="588171"/>
                        </a:cubicBezTo>
                        <a:cubicBezTo>
                          <a:pt x="314058" y="576251"/>
                          <a:pt x="322830" y="562962"/>
                          <a:pt x="329686" y="548670"/>
                        </a:cubicBezTo>
                        <a:close/>
                        <a:moveTo>
                          <a:pt x="449506" y="561928"/>
                        </a:moveTo>
                        <a:cubicBezTo>
                          <a:pt x="458333" y="559974"/>
                          <a:pt x="466998" y="557346"/>
                          <a:pt x="475424" y="554069"/>
                        </a:cubicBezTo>
                        <a:cubicBezTo>
                          <a:pt x="469329" y="566956"/>
                          <a:pt x="463547" y="580176"/>
                          <a:pt x="458281" y="593503"/>
                        </a:cubicBezTo>
                        <a:cubicBezTo>
                          <a:pt x="455802" y="582542"/>
                          <a:pt x="452783" y="572098"/>
                          <a:pt x="449506" y="561928"/>
                        </a:cubicBezTo>
                        <a:close/>
                        <a:moveTo>
                          <a:pt x="680440" y="553860"/>
                        </a:moveTo>
                        <a:cubicBezTo>
                          <a:pt x="658918" y="579270"/>
                          <a:pt x="632114" y="599683"/>
                          <a:pt x="601898" y="613678"/>
                        </a:cubicBezTo>
                        <a:cubicBezTo>
                          <a:pt x="578836" y="624806"/>
                          <a:pt x="549701" y="638871"/>
                          <a:pt x="524280" y="653974"/>
                        </a:cubicBezTo>
                        <a:cubicBezTo>
                          <a:pt x="539368" y="606600"/>
                          <a:pt x="560839" y="561503"/>
                          <a:pt x="588102" y="519925"/>
                        </a:cubicBezTo>
                        <a:cubicBezTo>
                          <a:pt x="615277" y="539320"/>
                          <a:pt x="647173" y="551042"/>
                          <a:pt x="680440" y="553860"/>
                        </a:cubicBezTo>
                        <a:close/>
                        <a:moveTo>
                          <a:pt x="842260" y="553698"/>
                        </a:moveTo>
                        <a:cubicBezTo>
                          <a:pt x="811608" y="557940"/>
                          <a:pt x="780541" y="549629"/>
                          <a:pt x="756101" y="530650"/>
                        </a:cubicBezTo>
                        <a:lnTo>
                          <a:pt x="747291" y="523858"/>
                        </a:lnTo>
                        <a:lnTo>
                          <a:pt x="747191" y="523837"/>
                        </a:lnTo>
                        <a:lnTo>
                          <a:pt x="736397" y="526530"/>
                        </a:lnTo>
                        <a:cubicBezTo>
                          <a:pt x="676852" y="541785"/>
                          <a:pt x="613791" y="522231"/>
                          <a:pt x="573322" y="475966"/>
                        </a:cubicBezTo>
                        <a:lnTo>
                          <a:pt x="569508" y="471665"/>
                        </a:lnTo>
                        <a:lnTo>
                          <a:pt x="574810" y="464447"/>
                        </a:lnTo>
                        <a:cubicBezTo>
                          <a:pt x="578349" y="459843"/>
                          <a:pt x="578073" y="453363"/>
                          <a:pt x="574154" y="449077"/>
                        </a:cubicBezTo>
                        <a:cubicBezTo>
                          <a:pt x="569711" y="444495"/>
                          <a:pt x="562395" y="444381"/>
                          <a:pt x="557813" y="448824"/>
                        </a:cubicBezTo>
                        <a:cubicBezTo>
                          <a:pt x="557348" y="449273"/>
                          <a:pt x="556924" y="449761"/>
                          <a:pt x="556541" y="450281"/>
                        </a:cubicBezTo>
                        <a:lnTo>
                          <a:pt x="543648" y="468134"/>
                        </a:lnTo>
                        <a:cubicBezTo>
                          <a:pt x="543648" y="468134"/>
                          <a:pt x="537961" y="476615"/>
                          <a:pt x="537251" y="477806"/>
                        </a:cubicBezTo>
                        <a:cubicBezTo>
                          <a:pt x="537251" y="477806"/>
                          <a:pt x="536711" y="478556"/>
                          <a:pt x="536442" y="478917"/>
                        </a:cubicBezTo>
                        <a:cubicBezTo>
                          <a:pt x="507081" y="519184"/>
                          <a:pt x="460291" y="543052"/>
                          <a:pt x="410457" y="543182"/>
                        </a:cubicBezTo>
                        <a:cubicBezTo>
                          <a:pt x="386247" y="543193"/>
                          <a:pt x="362375" y="537506"/>
                          <a:pt x="340770" y="526583"/>
                        </a:cubicBezTo>
                        <a:cubicBezTo>
                          <a:pt x="340770" y="526583"/>
                          <a:pt x="333884" y="523712"/>
                          <a:pt x="327032" y="520227"/>
                        </a:cubicBezTo>
                        <a:cubicBezTo>
                          <a:pt x="323482" y="518424"/>
                          <a:pt x="319509" y="516058"/>
                          <a:pt x="319509" y="516058"/>
                        </a:cubicBezTo>
                        <a:lnTo>
                          <a:pt x="312690" y="511953"/>
                        </a:lnTo>
                        <a:cubicBezTo>
                          <a:pt x="307782" y="508848"/>
                          <a:pt x="301355" y="509709"/>
                          <a:pt x="297436" y="513995"/>
                        </a:cubicBezTo>
                        <a:cubicBezTo>
                          <a:pt x="293272" y="518840"/>
                          <a:pt x="293823" y="526143"/>
                          <a:pt x="298668" y="530308"/>
                        </a:cubicBezTo>
                        <a:cubicBezTo>
                          <a:pt x="299160" y="530731"/>
                          <a:pt x="299687" y="531111"/>
                          <a:pt x="300243" y="531446"/>
                        </a:cubicBezTo>
                        <a:lnTo>
                          <a:pt x="309646" y="537109"/>
                        </a:lnTo>
                        <a:lnTo>
                          <a:pt x="309490" y="537440"/>
                        </a:lnTo>
                        <a:cubicBezTo>
                          <a:pt x="274360" y="612559"/>
                          <a:pt x="184986" y="644976"/>
                          <a:pt x="109868" y="609845"/>
                        </a:cubicBezTo>
                        <a:cubicBezTo>
                          <a:pt x="34749" y="574715"/>
                          <a:pt x="2333" y="485341"/>
                          <a:pt x="37463" y="410222"/>
                        </a:cubicBezTo>
                        <a:cubicBezTo>
                          <a:pt x="55659" y="371314"/>
                          <a:pt x="89646" y="342062"/>
                          <a:pt x="130830" y="329862"/>
                        </a:cubicBezTo>
                        <a:lnTo>
                          <a:pt x="139646" y="327250"/>
                        </a:lnTo>
                        <a:lnTo>
                          <a:pt x="153383" y="342570"/>
                        </a:lnTo>
                        <a:cubicBezTo>
                          <a:pt x="157477" y="347139"/>
                          <a:pt x="164428" y="347712"/>
                          <a:pt x="169215" y="343875"/>
                        </a:cubicBezTo>
                        <a:cubicBezTo>
                          <a:pt x="174227" y="339440"/>
                          <a:pt x="174695" y="331780"/>
                          <a:pt x="170259" y="326768"/>
                        </a:cubicBezTo>
                        <a:cubicBezTo>
                          <a:pt x="170196" y="326696"/>
                          <a:pt x="170132" y="326625"/>
                          <a:pt x="170067" y="326555"/>
                        </a:cubicBezTo>
                        <a:lnTo>
                          <a:pt x="149843" y="303999"/>
                        </a:lnTo>
                        <a:lnTo>
                          <a:pt x="144884" y="296874"/>
                        </a:lnTo>
                        <a:cubicBezTo>
                          <a:pt x="131891" y="278681"/>
                          <a:pt x="123964" y="257363"/>
                          <a:pt x="121917" y="235101"/>
                        </a:cubicBezTo>
                        <a:cubicBezTo>
                          <a:pt x="116626" y="168197"/>
                          <a:pt x="166573" y="109672"/>
                          <a:pt x="233477" y="104381"/>
                        </a:cubicBezTo>
                        <a:cubicBezTo>
                          <a:pt x="243654" y="103575"/>
                          <a:pt x="253892" y="104056"/>
                          <a:pt x="263949" y="105812"/>
                        </a:cubicBezTo>
                        <a:cubicBezTo>
                          <a:pt x="280908" y="108913"/>
                          <a:pt x="297035" y="115515"/>
                          <a:pt x="311300" y="125197"/>
                        </a:cubicBezTo>
                        <a:lnTo>
                          <a:pt x="317772" y="129473"/>
                        </a:lnTo>
                        <a:lnTo>
                          <a:pt x="315631" y="149907"/>
                        </a:lnTo>
                        <a:cubicBezTo>
                          <a:pt x="314886" y="156249"/>
                          <a:pt x="319378" y="162010"/>
                          <a:pt x="325710" y="162831"/>
                        </a:cubicBezTo>
                        <a:cubicBezTo>
                          <a:pt x="326177" y="162883"/>
                          <a:pt x="326646" y="162910"/>
                          <a:pt x="327117" y="162912"/>
                        </a:cubicBezTo>
                        <a:cubicBezTo>
                          <a:pt x="333026" y="162904"/>
                          <a:pt x="337977" y="158440"/>
                          <a:pt x="338594" y="152563"/>
                        </a:cubicBezTo>
                        <a:lnTo>
                          <a:pt x="341766" y="122345"/>
                        </a:lnTo>
                        <a:lnTo>
                          <a:pt x="344104" y="113059"/>
                        </a:lnTo>
                        <a:cubicBezTo>
                          <a:pt x="355730" y="64700"/>
                          <a:pt x="396522" y="28884"/>
                          <a:pt x="445977" y="23610"/>
                        </a:cubicBezTo>
                        <a:cubicBezTo>
                          <a:pt x="489100" y="19557"/>
                          <a:pt x="530851" y="40039"/>
                          <a:pt x="554039" y="76622"/>
                        </a:cubicBezTo>
                        <a:lnTo>
                          <a:pt x="554189" y="76853"/>
                        </a:lnTo>
                        <a:lnTo>
                          <a:pt x="538682" y="86480"/>
                        </a:lnTo>
                        <a:cubicBezTo>
                          <a:pt x="533429" y="89587"/>
                          <a:pt x="531344" y="96140"/>
                          <a:pt x="533835" y="101711"/>
                        </a:cubicBezTo>
                        <a:cubicBezTo>
                          <a:pt x="536634" y="107447"/>
                          <a:pt x="543553" y="109829"/>
                          <a:pt x="549290" y="107029"/>
                        </a:cubicBezTo>
                        <a:cubicBezTo>
                          <a:pt x="549641" y="106857"/>
                          <a:pt x="549984" y="106668"/>
                          <a:pt x="550317" y="106461"/>
                        </a:cubicBezTo>
                        <a:lnTo>
                          <a:pt x="578284" y="88355"/>
                        </a:lnTo>
                        <a:cubicBezTo>
                          <a:pt x="579409" y="87656"/>
                          <a:pt x="583781" y="84916"/>
                          <a:pt x="583781" y="84916"/>
                        </a:cubicBezTo>
                        <a:cubicBezTo>
                          <a:pt x="638794" y="52843"/>
                          <a:pt x="709392" y="71439"/>
                          <a:pt x="741466" y="126452"/>
                        </a:cubicBezTo>
                        <a:cubicBezTo>
                          <a:pt x="751812" y="144197"/>
                          <a:pt x="757228" y="164383"/>
                          <a:pt x="757158" y="184924"/>
                        </a:cubicBezTo>
                        <a:cubicBezTo>
                          <a:pt x="757158" y="188642"/>
                          <a:pt x="756961" y="192518"/>
                          <a:pt x="756580" y="196445"/>
                        </a:cubicBezTo>
                        <a:lnTo>
                          <a:pt x="755017" y="212265"/>
                        </a:lnTo>
                        <a:cubicBezTo>
                          <a:pt x="755013" y="212314"/>
                          <a:pt x="755038" y="212359"/>
                          <a:pt x="755081" y="212381"/>
                        </a:cubicBezTo>
                        <a:lnTo>
                          <a:pt x="769328" y="219430"/>
                        </a:lnTo>
                        <a:cubicBezTo>
                          <a:pt x="804995" y="237171"/>
                          <a:pt x="833084" y="267159"/>
                          <a:pt x="848458" y="303910"/>
                        </a:cubicBezTo>
                        <a:lnTo>
                          <a:pt x="840759" y="301973"/>
                        </a:lnTo>
                        <a:cubicBezTo>
                          <a:pt x="835157" y="300429"/>
                          <a:pt x="829253" y="303119"/>
                          <a:pt x="826744" y="308360"/>
                        </a:cubicBezTo>
                        <a:cubicBezTo>
                          <a:pt x="824170" y="314201"/>
                          <a:pt x="826818" y="321022"/>
                          <a:pt x="832659" y="323596"/>
                        </a:cubicBezTo>
                        <a:cubicBezTo>
                          <a:pt x="833255" y="323859"/>
                          <a:pt x="833873" y="324071"/>
                          <a:pt x="834506" y="324230"/>
                        </a:cubicBezTo>
                        <a:lnTo>
                          <a:pt x="874938" y="334400"/>
                        </a:lnTo>
                        <a:cubicBezTo>
                          <a:pt x="932855" y="361144"/>
                          <a:pt x="958125" y="429776"/>
                          <a:pt x="931380" y="487693"/>
                        </a:cubicBezTo>
                        <a:cubicBezTo>
                          <a:pt x="914868" y="523450"/>
                          <a:pt x="881277" y="548329"/>
                          <a:pt x="842260" y="553698"/>
                        </a:cubicBezTo>
                        <a:close/>
                      </a:path>
                    </a:pathLst>
                  </a:custGeom>
                  <a:solidFill>
                    <a:srgbClr val="000000"/>
                  </a:solidFill>
                  <a:ln w="11509" cap="flat">
                    <a:noFill/>
                    <a:prstDash val="solid"/>
                    <a:miter/>
                  </a:ln>
                </p:spPr>
                <p:txBody>
                  <a:bodyPr rtlCol="0" anchor="ctr"/>
                  <a:lstStyle/>
                  <a:p>
                    <a:endParaRPr lang="es-CO"/>
                  </a:p>
                </p:txBody>
              </p:sp>
            </p:grpSp>
            <p:grpSp>
              <p:nvGrpSpPr>
                <p:cNvPr id="38" name="Grupo 37">
                  <a:extLst>
                    <a:ext uri="{FF2B5EF4-FFF2-40B4-BE49-F238E27FC236}">
                      <a16:creationId xmlns:a16="http://schemas.microsoft.com/office/drawing/2014/main" id="{440FF7E3-F478-470F-AAA1-8BCD0DFAC4C9}"/>
                    </a:ext>
                  </a:extLst>
                </p:cNvPr>
                <p:cNvGrpSpPr/>
                <p:nvPr/>
              </p:nvGrpSpPr>
              <p:grpSpPr>
                <a:xfrm>
                  <a:off x="6535941" y="88690"/>
                  <a:ext cx="792000" cy="792000"/>
                  <a:chOff x="327509" y="259337"/>
                  <a:chExt cx="1656000" cy="1656000"/>
                </a:xfrm>
              </p:grpSpPr>
              <p:pic>
                <p:nvPicPr>
                  <p:cNvPr id="39" name="Gráfico 38" descr="Árbol de hojas podridas con relleno sólido">
                    <a:extLst>
                      <a:ext uri="{FF2B5EF4-FFF2-40B4-BE49-F238E27FC236}">
                        <a16:creationId xmlns:a16="http://schemas.microsoft.com/office/drawing/2014/main" id="{0E678E95-EBDE-4295-B7F6-1D4EB4F95C4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7509" y="259337"/>
                    <a:ext cx="1656000" cy="1656000"/>
                  </a:xfrm>
                  <a:prstGeom prst="rect">
                    <a:avLst/>
                  </a:prstGeom>
                </p:spPr>
              </p:pic>
              <p:sp>
                <p:nvSpPr>
                  <p:cNvPr id="40" name="Gráfico 14" descr="Árbol de hojas podridas contorno">
                    <a:extLst>
                      <a:ext uri="{FF2B5EF4-FFF2-40B4-BE49-F238E27FC236}">
                        <a16:creationId xmlns:a16="http://schemas.microsoft.com/office/drawing/2014/main" id="{08D7A292-5D25-449F-AF27-BCDA399D7B80}"/>
                      </a:ext>
                    </a:extLst>
                  </p:cNvPr>
                  <p:cNvSpPr/>
                  <p:nvPr/>
                </p:nvSpPr>
                <p:spPr>
                  <a:xfrm>
                    <a:off x="412573" y="341970"/>
                    <a:ext cx="1512000" cy="1512000"/>
                  </a:xfrm>
                  <a:custGeom>
                    <a:avLst/>
                    <a:gdLst>
                      <a:gd name="connsiteX0" fmla="*/ 875244 w 965170"/>
                      <a:gd name="connsiteY0" fmla="*/ 309473 h 982339"/>
                      <a:gd name="connsiteX1" fmla="*/ 779644 w 965170"/>
                      <a:gd name="connsiteY1" fmla="*/ 198751 h 982339"/>
                      <a:gd name="connsiteX2" fmla="*/ 779582 w 965170"/>
                      <a:gd name="connsiteY2" fmla="*/ 198642 h 982339"/>
                      <a:gd name="connsiteX3" fmla="*/ 780276 w 965170"/>
                      <a:gd name="connsiteY3" fmla="*/ 184924 h 982339"/>
                      <a:gd name="connsiteX4" fmla="*/ 641815 w 965170"/>
                      <a:gd name="connsiteY4" fmla="*/ 46241 h 982339"/>
                      <a:gd name="connsiteX5" fmla="*/ 573515 w 965170"/>
                      <a:gd name="connsiteY5" fmla="*/ 64180 h 982339"/>
                      <a:gd name="connsiteX6" fmla="*/ 382373 w 965170"/>
                      <a:gd name="connsiteY6" fmla="*/ 21642 h 982339"/>
                      <a:gd name="connsiteX7" fmla="*/ 322367 w 965170"/>
                      <a:gd name="connsiteY7" fmla="*/ 104811 h 982339"/>
                      <a:gd name="connsiteX8" fmla="*/ 122330 w 965170"/>
                      <a:gd name="connsiteY8" fmla="*/ 145698 h 982339"/>
                      <a:gd name="connsiteX9" fmla="*/ 124264 w 965170"/>
                      <a:gd name="connsiteY9" fmla="*/ 307701 h 982339"/>
                      <a:gd name="connsiteX10" fmla="*/ 7136 w 965170"/>
                      <a:gd name="connsiteY10" fmla="*/ 522954 h 982339"/>
                      <a:gd name="connsiteX11" fmla="*/ 222389 w 965170"/>
                      <a:gd name="connsiteY11" fmla="*/ 640082 h 982339"/>
                      <a:gd name="connsiteX12" fmla="*/ 240847 w 965170"/>
                      <a:gd name="connsiteY12" fmla="*/ 633477 h 982339"/>
                      <a:gd name="connsiteX13" fmla="*/ 273887 w 965170"/>
                      <a:gd name="connsiteY13" fmla="*/ 659279 h 982339"/>
                      <a:gd name="connsiteX14" fmla="*/ 334238 w 965170"/>
                      <a:gd name="connsiteY14" fmla="*/ 708480 h 982339"/>
                      <a:gd name="connsiteX15" fmla="*/ 344959 w 965170"/>
                      <a:gd name="connsiteY15" fmla="*/ 717914 h 982339"/>
                      <a:gd name="connsiteX16" fmla="*/ 398900 w 965170"/>
                      <a:gd name="connsiteY16" fmla="*/ 836568 h 982339"/>
                      <a:gd name="connsiteX17" fmla="*/ 398900 w 965170"/>
                      <a:gd name="connsiteY17" fmla="*/ 924553 h 982339"/>
                      <a:gd name="connsiteX18" fmla="*/ 364230 w 965170"/>
                      <a:gd name="connsiteY18" fmla="*/ 959223 h 982339"/>
                      <a:gd name="connsiteX19" fmla="*/ 341736 w 965170"/>
                      <a:gd name="connsiteY19" fmla="*/ 959223 h 982339"/>
                      <a:gd name="connsiteX20" fmla="*/ 329717 w 965170"/>
                      <a:gd name="connsiteY20" fmla="*/ 968838 h 982339"/>
                      <a:gd name="connsiteX21" fmla="*/ 339185 w 965170"/>
                      <a:gd name="connsiteY21" fmla="*/ 982173 h 982339"/>
                      <a:gd name="connsiteX22" fmla="*/ 341117 w 965170"/>
                      <a:gd name="connsiteY22" fmla="*/ 982336 h 982339"/>
                      <a:gd name="connsiteX23" fmla="*/ 560074 w 965170"/>
                      <a:gd name="connsiteY23" fmla="*/ 982336 h 982339"/>
                      <a:gd name="connsiteX24" fmla="*/ 572093 w 965170"/>
                      <a:gd name="connsiteY24" fmla="*/ 972721 h 982339"/>
                      <a:gd name="connsiteX25" fmla="*/ 562625 w 965170"/>
                      <a:gd name="connsiteY25" fmla="*/ 959386 h 982339"/>
                      <a:gd name="connsiteX26" fmla="*/ 560694 w 965170"/>
                      <a:gd name="connsiteY26" fmla="*/ 959223 h 982339"/>
                      <a:gd name="connsiteX27" fmla="*/ 537580 w 965170"/>
                      <a:gd name="connsiteY27" fmla="*/ 959223 h 982339"/>
                      <a:gd name="connsiteX28" fmla="*/ 502910 w 965170"/>
                      <a:gd name="connsiteY28" fmla="*/ 924553 h 982339"/>
                      <a:gd name="connsiteX29" fmla="*/ 502910 w 965170"/>
                      <a:gd name="connsiteY29" fmla="*/ 825530 h 982339"/>
                      <a:gd name="connsiteX30" fmla="*/ 571127 w 965170"/>
                      <a:gd name="connsiteY30" fmla="*/ 716030 h 982339"/>
                      <a:gd name="connsiteX31" fmla="*/ 745864 w 965170"/>
                      <a:gd name="connsiteY31" fmla="*/ 594645 h 982339"/>
                      <a:gd name="connsiteX32" fmla="*/ 771199 w 965170"/>
                      <a:gd name="connsiteY32" fmla="*/ 566258 h 982339"/>
                      <a:gd name="connsiteX33" fmla="*/ 953600 w 965170"/>
                      <a:gd name="connsiteY33" fmla="*/ 494569 h 982339"/>
                      <a:gd name="connsiteX34" fmla="*/ 881910 w 965170"/>
                      <a:gd name="connsiteY34" fmla="*/ 312168 h 982339"/>
                      <a:gd name="connsiteX35" fmla="*/ 875247 w 965170"/>
                      <a:gd name="connsiteY35" fmla="*/ 309468 h 982339"/>
                      <a:gd name="connsiteX36" fmla="*/ 728587 w 965170"/>
                      <a:gd name="connsiteY36" fmla="*/ 579285 h 982339"/>
                      <a:gd name="connsiteX37" fmla="*/ 560835 w 965170"/>
                      <a:gd name="connsiteY37" fmla="*/ 695331 h 982339"/>
                      <a:gd name="connsiteX38" fmla="*/ 479797 w 965170"/>
                      <a:gd name="connsiteY38" fmla="*/ 825530 h 982339"/>
                      <a:gd name="connsiteX39" fmla="*/ 479797 w 965170"/>
                      <a:gd name="connsiteY39" fmla="*/ 924553 h 982339"/>
                      <a:gd name="connsiteX40" fmla="*/ 491649 w 965170"/>
                      <a:gd name="connsiteY40" fmla="*/ 959223 h 982339"/>
                      <a:gd name="connsiteX41" fmla="*/ 410161 w 965170"/>
                      <a:gd name="connsiteY41" fmla="*/ 959223 h 982339"/>
                      <a:gd name="connsiteX42" fmla="*/ 422013 w 965170"/>
                      <a:gd name="connsiteY42" fmla="*/ 924553 h 982339"/>
                      <a:gd name="connsiteX43" fmla="*/ 422013 w 965170"/>
                      <a:gd name="connsiteY43" fmla="*/ 836568 h 982339"/>
                      <a:gd name="connsiteX44" fmla="*/ 360195 w 965170"/>
                      <a:gd name="connsiteY44" fmla="*/ 700534 h 982339"/>
                      <a:gd name="connsiteX45" fmla="*/ 349524 w 965170"/>
                      <a:gd name="connsiteY45" fmla="*/ 691145 h 982339"/>
                      <a:gd name="connsiteX46" fmla="*/ 287745 w 965170"/>
                      <a:gd name="connsiteY46" fmla="*/ 640787 h 982339"/>
                      <a:gd name="connsiteX47" fmla="*/ 263499 w 965170"/>
                      <a:gd name="connsiteY47" fmla="*/ 621842 h 982339"/>
                      <a:gd name="connsiteX48" fmla="*/ 286776 w 965170"/>
                      <a:gd name="connsiteY48" fmla="*/ 604928 h 982339"/>
                      <a:gd name="connsiteX49" fmla="*/ 390487 w 965170"/>
                      <a:gd name="connsiteY49" fmla="*/ 686320 h 982339"/>
                      <a:gd name="connsiteX50" fmla="*/ 410457 w 965170"/>
                      <a:gd name="connsiteY50" fmla="*/ 707538 h 982339"/>
                      <a:gd name="connsiteX51" fmla="*/ 410457 w 965170"/>
                      <a:gd name="connsiteY51" fmla="*/ 678395 h 982339"/>
                      <a:gd name="connsiteX52" fmla="*/ 390056 w 965170"/>
                      <a:gd name="connsiteY52" fmla="*/ 565068 h 982339"/>
                      <a:gd name="connsiteX53" fmla="*/ 410457 w 965170"/>
                      <a:gd name="connsiteY53" fmla="*/ 566295 h 982339"/>
                      <a:gd name="connsiteX54" fmla="*/ 426383 w 965170"/>
                      <a:gd name="connsiteY54" fmla="*/ 565510 h 982339"/>
                      <a:gd name="connsiteX55" fmla="*/ 442898 w 965170"/>
                      <a:gd name="connsiteY55" fmla="*/ 640476 h 982339"/>
                      <a:gd name="connsiteX56" fmla="*/ 449314 w 965170"/>
                      <a:gd name="connsiteY56" fmla="*/ 694018 h 982339"/>
                      <a:gd name="connsiteX57" fmla="*/ 465402 w 965170"/>
                      <a:gd name="connsiteY57" fmla="*/ 642547 h 982339"/>
                      <a:gd name="connsiteX58" fmla="*/ 510682 w 965170"/>
                      <a:gd name="connsiteY58" fmla="*/ 535491 h 982339"/>
                      <a:gd name="connsiteX59" fmla="*/ 556021 w 965170"/>
                      <a:gd name="connsiteY59" fmla="*/ 491292 h 982339"/>
                      <a:gd name="connsiteX60" fmla="*/ 570121 w 965170"/>
                      <a:gd name="connsiteY60" fmla="*/ 505566 h 982339"/>
                      <a:gd name="connsiteX61" fmla="*/ 491894 w 965170"/>
                      <a:gd name="connsiteY61" fmla="*/ 678370 h 982339"/>
                      <a:gd name="connsiteX62" fmla="*/ 480998 w 965170"/>
                      <a:gd name="connsiteY62" fmla="*/ 712740 h 982339"/>
                      <a:gd name="connsiteX63" fmla="*/ 509844 w 965170"/>
                      <a:gd name="connsiteY63" fmla="*/ 691108 h 982339"/>
                      <a:gd name="connsiteX64" fmla="*/ 612089 w 965170"/>
                      <a:gd name="connsiteY64" fmla="*/ 634418 h 982339"/>
                      <a:gd name="connsiteX65" fmla="*/ 709566 w 965170"/>
                      <a:gd name="connsiteY65" fmla="*/ 554215 h 982339"/>
                      <a:gd name="connsiteX66" fmla="*/ 741936 w 965170"/>
                      <a:gd name="connsiteY66" fmla="*/ 548974 h 982339"/>
                      <a:gd name="connsiteX67" fmla="*/ 742030 w 965170"/>
                      <a:gd name="connsiteY67" fmla="*/ 548994 h 982339"/>
                      <a:gd name="connsiteX68" fmla="*/ 750351 w 965170"/>
                      <a:gd name="connsiteY68" fmla="*/ 554900 h 982339"/>
                      <a:gd name="connsiteX69" fmla="*/ 329686 w 965170"/>
                      <a:gd name="connsiteY69" fmla="*/ 548670 h 982339"/>
                      <a:gd name="connsiteX70" fmla="*/ 330369 w 965170"/>
                      <a:gd name="connsiteY70" fmla="*/ 547140 h 982339"/>
                      <a:gd name="connsiteX71" fmla="*/ 336936 w 965170"/>
                      <a:gd name="connsiteY71" fmla="*/ 550153 h 982339"/>
                      <a:gd name="connsiteX72" fmla="*/ 361618 w 965170"/>
                      <a:gd name="connsiteY72" fmla="*/ 559191 h 982339"/>
                      <a:gd name="connsiteX73" fmla="*/ 362452 w 965170"/>
                      <a:gd name="connsiteY73" fmla="*/ 559405 h 982339"/>
                      <a:gd name="connsiteX74" fmla="*/ 386072 w 965170"/>
                      <a:gd name="connsiteY74" fmla="*/ 649641 h 982339"/>
                      <a:gd name="connsiteX75" fmla="*/ 303609 w 965170"/>
                      <a:gd name="connsiteY75" fmla="*/ 588171 h 982339"/>
                      <a:gd name="connsiteX76" fmla="*/ 329686 w 965170"/>
                      <a:gd name="connsiteY76" fmla="*/ 548670 h 982339"/>
                      <a:gd name="connsiteX77" fmla="*/ 449506 w 965170"/>
                      <a:gd name="connsiteY77" fmla="*/ 561928 h 982339"/>
                      <a:gd name="connsiteX78" fmla="*/ 475424 w 965170"/>
                      <a:gd name="connsiteY78" fmla="*/ 554069 h 982339"/>
                      <a:gd name="connsiteX79" fmla="*/ 458281 w 965170"/>
                      <a:gd name="connsiteY79" fmla="*/ 593503 h 982339"/>
                      <a:gd name="connsiteX80" fmla="*/ 449506 w 965170"/>
                      <a:gd name="connsiteY80" fmla="*/ 561928 h 982339"/>
                      <a:gd name="connsiteX81" fmla="*/ 680440 w 965170"/>
                      <a:gd name="connsiteY81" fmla="*/ 553860 h 982339"/>
                      <a:gd name="connsiteX82" fmla="*/ 601898 w 965170"/>
                      <a:gd name="connsiteY82" fmla="*/ 613678 h 982339"/>
                      <a:gd name="connsiteX83" fmla="*/ 524280 w 965170"/>
                      <a:gd name="connsiteY83" fmla="*/ 653974 h 982339"/>
                      <a:gd name="connsiteX84" fmla="*/ 588102 w 965170"/>
                      <a:gd name="connsiteY84" fmla="*/ 519925 h 982339"/>
                      <a:gd name="connsiteX85" fmla="*/ 680440 w 965170"/>
                      <a:gd name="connsiteY85" fmla="*/ 553860 h 982339"/>
                      <a:gd name="connsiteX86" fmla="*/ 842260 w 965170"/>
                      <a:gd name="connsiteY86" fmla="*/ 553698 h 982339"/>
                      <a:gd name="connsiteX87" fmla="*/ 756101 w 965170"/>
                      <a:gd name="connsiteY87" fmla="*/ 530650 h 982339"/>
                      <a:gd name="connsiteX88" fmla="*/ 747291 w 965170"/>
                      <a:gd name="connsiteY88" fmla="*/ 523858 h 982339"/>
                      <a:gd name="connsiteX89" fmla="*/ 747191 w 965170"/>
                      <a:gd name="connsiteY89" fmla="*/ 523837 h 982339"/>
                      <a:gd name="connsiteX90" fmla="*/ 736397 w 965170"/>
                      <a:gd name="connsiteY90" fmla="*/ 526530 h 982339"/>
                      <a:gd name="connsiteX91" fmla="*/ 573322 w 965170"/>
                      <a:gd name="connsiteY91" fmla="*/ 475966 h 982339"/>
                      <a:gd name="connsiteX92" fmla="*/ 569508 w 965170"/>
                      <a:gd name="connsiteY92" fmla="*/ 471665 h 982339"/>
                      <a:gd name="connsiteX93" fmla="*/ 574810 w 965170"/>
                      <a:gd name="connsiteY93" fmla="*/ 464447 h 982339"/>
                      <a:gd name="connsiteX94" fmla="*/ 574154 w 965170"/>
                      <a:gd name="connsiteY94" fmla="*/ 449077 h 982339"/>
                      <a:gd name="connsiteX95" fmla="*/ 557813 w 965170"/>
                      <a:gd name="connsiteY95" fmla="*/ 448824 h 982339"/>
                      <a:gd name="connsiteX96" fmla="*/ 556541 w 965170"/>
                      <a:gd name="connsiteY96" fmla="*/ 450281 h 982339"/>
                      <a:gd name="connsiteX97" fmla="*/ 543648 w 965170"/>
                      <a:gd name="connsiteY97" fmla="*/ 468134 h 982339"/>
                      <a:gd name="connsiteX98" fmla="*/ 537251 w 965170"/>
                      <a:gd name="connsiteY98" fmla="*/ 477806 h 982339"/>
                      <a:gd name="connsiteX99" fmla="*/ 536442 w 965170"/>
                      <a:gd name="connsiteY99" fmla="*/ 478917 h 982339"/>
                      <a:gd name="connsiteX100" fmla="*/ 410457 w 965170"/>
                      <a:gd name="connsiteY100" fmla="*/ 543182 h 982339"/>
                      <a:gd name="connsiteX101" fmla="*/ 340770 w 965170"/>
                      <a:gd name="connsiteY101" fmla="*/ 526583 h 982339"/>
                      <a:gd name="connsiteX102" fmla="*/ 327032 w 965170"/>
                      <a:gd name="connsiteY102" fmla="*/ 520227 h 982339"/>
                      <a:gd name="connsiteX103" fmla="*/ 319509 w 965170"/>
                      <a:gd name="connsiteY103" fmla="*/ 516058 h 982339"/>
                      <a:gd name="connsiteX104" fmla="*/ 312690 w 965170"/>
                      <a:gd name="connsiteY104" fmla="*/ 511953 h 982339"/>
                      <a:gd name="connsiteX105" fmla="*/ 297436 w 965170"/>
                      <a:gd name="connsiteY105" fmla="*/ 513995 h 982339"/>
                      <a:gd name="connsiteX106" fmla="*/ 298668 w 965170"/>
                      <a:gd name="connsiteY106" fmla="*/ 530308 h 982339"/>
                      <a:gd name="connsiteX107" fmla="*/ 300243 w 965170"/>
                      <a:gd name="connsiteY107" fmla="*/ 531446 h 982339"/>
                      <a:gd name="connsiteX108" fmla="*/ 309646 w 965170"/>
                      <a:gd name="connsiteY108" fmla="*/ 537109 h 982339"/>
                      <a:gd name="connsiteX109" fmla="*/ 309490 w 965170"/>
                      <a:gd name="connsiteY109" fmla="*/ 537440 h 982339"/>
                      <a:gd name="connsiteX110" fmla="*/ 109868 w 965170"/>
                      <a:gd name="connsiteY110" fmla="*/ 609845 h 982339"/>
                      <a:gd name="connsiteX111" fmla="*/ 37463 w 965170"/>
                      <a:gd name="connsiteY111" fmla="*/ 410222 h 982339"/>
                      <a:gd name="connsiteX112" fmla="*/ 130830 w 965170"/>
                      <a:gd name="connsiteY112" fmla="*/ 329862 h 982339"/>
                      <a:gd name="connsiteX113" fmla="*/ 139646 w 965170"/>
                      <a:gd name="connsiteY113" fmla="*/ 327250 h 982339"/>
                      <a:gd name="connsiteX114" fmla="*/ 153383 w 965170"/>
                      <a:gd name="connsiteY114" fmla="*/ 342570 h 982339"/>
                      <a:gd name="connsiteX115" fmla="*/ 169215 w 965170"/>
                      <a:gd name="connsiteY115" fmla="*/ 343875 h 982339"/>
                      <a:gd name="connsiteX116" fmla="*/ 170259 w 965170"/>
                      <a:gd name="connsiteY116" fmla="*/ 326768 h 982339"/>
                      <a:gd name="connsiteX117" fmla="*/ 170067 w 965170"/>
                      <a:gd name="connsiteY117" fmla="*/ 326555 h 982339"/>
                      <a:gd name="connsiteX118" fmla="*/ 149843 w 965170"/>
                      <a:gd name="connsiteY118" fmla="*/ 303999 h 982339"/>
                      <a:gd name="connsiteX119" fmla="*/ 144884 w 965170"/>
                      <a:gd name="connsiteY119" fmla="*/ 296874 h 982339"/>
                      <a:gd name="connsiteX120" fmla="*/ 121917 w 965170"/>
                      <a:gd name="connsiteY120" fmla="*/ 235101 h 982339"/>
                      <a:gd name="connsiteX121" fmla="*/ 233477 w 965170"/>
                      <a:gd name="connsiteY121" fmla="*/ 104381 h 982339"/>
                      <a:gd name="connsiteX122" fmla="*/ 263949 w 965170"/>
                      <a:gd name="connsiteY122" fmla="*/ 105812 h 982339"/>
                      <a:gd name="connsiteX123" fmla="*/ 311300 w 965170"/>
                      <a:gd name="connsiteY123" fmla="*/ 125197 h 982339"/>
                      <a:gd name="connsiteX124" fmla="*/ 317772 w 965170"/>
                      <a:gd name="connsiteY124" fmla="*/ 129473 h 982339"/>
                      <a:gd name="connsiteX125" fmla="*/ 315631 w 965170"/>
                      <a:gd name="connsiteY125" fmla="*/ 149907 h 982339"/>
                      <a:gd name="connsiteX126" fmla="*/ 325710 w 965170"/>
                      <a:gd name="connsiteY126" fmla="*/ 162831 h 982339"/>
                      <a:gd name="connsiteX127" fmla="*/ 327117 w 965170"/>
                      <a:gd name="connsiteY127" fmla="*/ 162912 h 982339"/>
                      <a:gd name="connsiteX128" fmla="*/ 338594 w 965170"/>
                      <a:gd name="connsiteY128" fmla="*/ 152563 h 982339"/>
                      <a:gd name="connsiteX129" fmla="*/ 341766 w 965170"/>
                      <a:gd name="connsiteY129" fmla="*/ 122345 h 982339"/>
                      <a:gd name="connsiteX130" fmla="*/ 344104 w 965170"/>
                      <a:gd name="connsiteY130" fmla="*/ 113059 h 982339"/>
                      <a:gd name="connsiteX131" fmla="*/ 445977 w 965170"/>
                      <a:gd name="connsiteY131" fmla="*/ 23610 h 982339"/>
                      <a:gd name="connsiteX132" fmla="*/ 554039 w 965170"/>
                      <a:gd name="connsiteY132" fmla="*/ 76622 h 982339"/>
                      <a:gd name="connsiteX133" fmla="*/ 554189 w 965170"/>
                      <a:gd name="connsiteY133" fmla="*/ 76853 h 982339"/>
                      <a:gd name="connsiteX134" fmla="*/ 538682 w 965170"/>
                      <a:gd name="connsiteY134" fmla="*/ 86480 h 982339"/>
                      <a:gd name="connsiteX135" fmla="*/ 533835 w 965170"/>
                      <a:gd name="connsiteY135" fmla="*/ 101711 h 982339"/>
                      <a:gd name="connsiteX136" fmla="*/ 549290 w 965170"/>
                      <a:gd name="connsiteY136" fmla="*/ 107029 h 982339"/>
                      <a:gd name="connsiteX137" fmla="*/ 550317 w 965170"/>
                      <a:gd name="connsiteY137" fmla="*/ 106461 h 982339"/>
                      <a:gd name="connsiteX138" fmla="*/ 578284 w 965170"/>
                      <a:gd name="connsiteY138" fmla="*/ 88355 h 982339"/>
                      <a:gd name="connsiteX139" fmla="*/ 583781 w 965170"/>
                      <a:gd name="connsiteY139" fmla="*/ 84916 h 982339"/>
                      <a:gd name="connsiteX140" fmla="*/ 741466 w 965170"/>
                      <a:gd name="connsiteY140" fmla="*/ 126452 h 982339"/>
                      <a:gd name="connsiteX141" fmla="*/ 757158 w 965170"/>
                      <a:gd name="connsiteY141" fmla="*/ 184924 h 982339"/>
                      <a:gd name="connsiteX142" fmla="*/ 756580 w 965170"/>
                      <a:gd name="connsiteY142" fmla="*/ 196445 h 982339"/>
                      <a:gd name="connsiteX143" fmla="*/ 755017 w 965170"/>
                      <a:gd name="connsiteY143" fmla="*/ 212265 h 982339"/>
                      <a:gd name="connsiteX144" fmla="*/ 755081 w 965170"/>
                      <a:gd name="connsiteY144" fmla="*/ 212381 h 982339"/>
                      <a:gd name="connsiteX145" fmla="*/ 769328 w 965170"/>
                      <a:gd name="connsiteY145" fmla="*/ 219430 h 982339"/>
                      <a:gd name="connsiteX146" fmla="*/ 848458 w 965170"/>
                      <a:gd name="connsiteY146" fmla="*/ 303910 h 982339"/>
                      <a:gd name="connsiteX147" fmla="*/ 840759 w 965170"/>
                      <a:gd name="connsiteY147" fmla="*/ 301973 h 982339"/>
                      <a:gd name="connsiteX148" fmla="*/ 826744 w 965170"/>
                      <a:gd name="connsiteY148" fmla="*/ 308360 h 982339"/>
                      <a:gd name="connsiteX149" fmla="*/ 832659 w 965170"/>
                      <a:gd name="connsiteY149" fmla="*/ 323596 h 982339"/>
                      <a:gd name="connsiteX150" fmla="*/ 834506 w 965170"/>
                      <a:gd name="connsiteY150" fmla="*/ 324230 h 982339"/>
                      <a:gd name="connsiteX151" fmla="*/ 874938 w 965170"/>
                      <a:gd name="connsiteY151" fmla="*/ 334400 h 982339"/>
                      <a:gd name="connsiteX152" fmla="*/ 931380 w 965170"/>
                      <a:gd name="connsiteY152" fmla="*/ 487693 h 982339"/>
                      <a:gd name="connsiteX153" fmla="*/ 842260 w 965170"/>
                      <a:gd name="connsiteY153" fmla="*/ 553698 h 98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965170" h="982339">
                        <a:moveTo>
                          <a:pt x="875244" y="309473"/>
                        </a:moveTo>
                        <a:cubicBezTo>
                          <a:pt x="859620" y="261179"/>
                          <a:pt x="825143" y="221248"/>
                          <a:pt x="779644" y="198751"/>
                        </a:cubicBezTo>
                        <a:cubicBezTo>
                          <a:pt x="779602" y="198731"/>
                          <a:pt x="779578" y="198687"/>
                          <a:pt x="779582" y="198642"/>
                        </a:cubicBezTo>
                        <a:cubicBezTo>
                          <a:pt x="780026" y="194128"/>
                          <a:pt x="780276" y="189554"/>
                          <a:pt x="780276" y="184924"/>
                        </a:cubicBezTo>
                        <a:cubicBezTo>
                          <a:pt x="780337" y="108393"/>
                          <a:pt x="718346" y="46303"/>
                          <a:pt x="641815" y="46241"/>
                        </a:cubicBezTo>
                        <a:cubicBezTo>
                          <a:pt x="617881" y="46222"/>
                          <a:pt x="594350" y="52402"/>
                          <a:pt x="573515" y="64180"/>
                        </a:cubicBezTo>
                        <a:cubicBezTo>
                          <a:pt x="532479" y="-349"/>
                          <a:pt x="446902" y="-19394"/>
                          <a:pt x="382373" y="21642"/>
                        </a:cubicBezTo>
                        <a:cubicBezTo>
                          <a:pt x="352463" y="40662"/>
                          <a:pt x="330986" y="70430"/>
                          <a:pt x="322367" y="104811"/>
                        </a:cubicBezTo>
                        <a:cubicBezTo>
                          <a:pt x="255837" y="60863"/>
                          <a:pt x="166278" y="79169"/>
                          <a:pt x="122330" y="145698"/>
                        </a:cubicBezTo>
                        <a:cubicBezTo>
                          <a:pt x="89758" y="195006"/>
                          <a:pt x="90525" y="259185"/>
                          <a:pt x="124264" y="307701"/>
                        </a:cubicBezTo>
                        <a:cubicBezTo>
                          <a:pt x="32480" y="334797"/>
                          <a:pt x="-19960" y="431170"/>
                          <a:pt x="7136" y="522954"/>
                        </a:cubicBezTo>
                        <a:cubicBezTo>
                          <a:pt x="34232" y="614739"/>
                          <a:pt x="130604" y="667178"/>
                          <a:pt x="222389" y="640082"/>
                        </a:cubicBezTo>
                        <a:cubicBezTo>
                          <a:pt x="228662" y="638230"/>
                          <a:pt x="234824" y="636025"/>
                          <a:pt x="240847" y="633477"/>
                        </a:cubicBezTo>
                        <a:lnTo>
                          <a:pt x="273887" y="659279"/>
                        </a:lnTo>
                        <a:cubicBezTo>
                          <a:pt x="294897" y="674553"/>
                          <a:pt x="315045" y="690978"/>
                          <a:pt x="334238" y="708480"/>
                        </a:cubicBezTo>
                        <a:lnTo>
                          <a:pt x="344959" y="717914"/>
                        </a:lnTo>
                        <a:cubicBezTo>
                          <a:pt x="379191" y="747850"/>
                          <a:pt x="398850" y="791094"/>
                          <a:pt x="398900" y="836568"/>
                        </a:cubicBezTo>
                        <a:lnTo>
                          <a:pt x="398900" y="924553"/>
                        </a:lnTo>
                        <a:cubicBezTo>
                          <a:pt x="398900" y="943701"/>
                          <a:pt x="383378" y="959223"/>
                          <a:pt x="364230" y="959223"/>
                        </a:cubicBezTo>
                        <a:lnTo>
                          <a:pt x="341736" y="959223"/>
                        </a:lnTo>
                        <a:cubicBezTo>
                          <a:pt x="335930" y="959093"/>
                          <a:pt x="330865" y="963144"/>
                          <a:pt x="329717" y="968838"/>
                        </a:cubicBezTo>
                        <a:cubicBezTo>
                          <a:pt x="328649" y="975135"/>
                          <a:pt x="332888" y="981106"/>
                          <a:pt x="339185" y="982173"/>
                        </a:cubicBezTo>
                        <a:cubicBezTo>
                          <a:pt x="339823" y="982282"/>
                          <a:pt x="340469" y="982336"/>
                          <a:pt x="341117" y="982336"/>
                        </a:cubicBezTo>
                        <a:lnTo>
                          <a:pt x="560074" y="982336"/>
                        </a:lnTo>
                        <a:cubicBezTo>
                          <a:pt x="565880" y="982466"/>
                          <a:pt x="570946" y="978415"/>
                          <a:pt x="572093" y="972721"/>
                        </a:cubicBezTo>
                        <a:cubicBezTo>
                          <a:pt x="573161" y="966424"/>
                          <a:pt x="568922" y="960454"/>
                          <a:pt x="562625" y="959386"/>
                        </a:cubicBezTo>
                        <a:cubicBezTo>
                          <a:pt x="561987" y="959277"/>
                          <a:pt x="561341" y="959223"/>
                          <a:pt x="560694" y="959223"/>
                        </a:cubicBezTo>
                        <a:lnTo>
                          <a:pt x="537580" y="959223"/>
                        </a:lnTo>
                        <a:cubicBezTo>
                          <a:pt x="518432" y="959223"/>
                          <a:pt x="502910" y="943701"/>
                          <a:pt x="502910" y="924553"/>
                        </a:cubicBezTo>
                        <a:lnTo>
                          <a:pt x="502910" y="825530"/>
                        </a:lnTo>
                        <a:cubicBezTo>
                          <a:pt x="502856" y="778994"/>
                          <a:pt x="529331" y="736495"/>
                          <a:pt x="571127" y="716030"/>
                        </a:cubicBezTo>
                        <a:cubicBezTo>
                          <a:pt x="629216" y="687138"/>
                          <a:pt x="705638" y="640082"/>
                          <a:pt x="745864" y="594645"/>
                        </a:cubicBezTo>
                        <a:lnTo>
                          <a:pt x="771199" y="566258"/>
                        </a:lnTo>
                        <a:cubicBezTo>
                          <a:pt x="841364" y="596830"/>
                          <a:pt x="923027" y="564734"/>
                          <a:pt x="953600" y="494569"/>
                        </a:cubicBezTo>
                        <a:cubicBezTo>
                          <a:pt x="984172" y="424403"/>
                          <a:pt x="952074" y="342740"/>
                          <a:pt x="881910" y="312168"/>
                        </a:cubicBezTo>
                        <a:cubicBezTo>
                          <a:pt x="879713" y="311211"/>
                          <a:pt x="877491" y="310311"/>
                          <a:pt x="875247" y="309468"/>
                        </a:cubicBezTo>
                        <a:close/>
                        <a:moveTo>
                          <a:pt x="728587" y="579285"/>
                        </a:moveTo>
                        <a:cubicBezTo>
                          <a:pt x="690487" y="622323"/>
                          <a:pt x="614407" y="668697"/>
                          <a:pt x="560835" y="695331"/>
                        </a:cubicBezTo>
                        <a:cubicBezTo>
                          <a:pt x="511164" y="719683"/>
                          <a:pt x="479714" y="770212"/>
                          <a:pt x="479797" y="825530"/>
                        </a:cubicBezTo>
                        <a:lnTo>
                          <a:pt x="479797" y="924553"/>
                        </a:lnTo>
                        <a:cubicBezTo>
                          <a:pt x="479841" y="937097"/>
                          <a:pt x="484006" y="949277"/>
                          <a:pt x="491649" y="959223"/>
                        </a:cubicBezTo>
                        <a:lnTo>
                          <a:pt x="410161" y="959223"/>
                        </a:lnTo>
                        <a:cubicBezTo>
                          <a:pt x="417804" y="949277"/>
                          <a:pt x="421970" y="937097"/>
                          <a:pt x="422013" y="924553"/>
                        </a:cubicBezTo>
                        <a:lnTo>
                          <a:pt x="422013" y="836568"/>
                        </a:lnTo>
                        <a:cubicBezTo>
                          <a:pt x="421964" y="784436"/>
                          <a:pt x="399434" y="734858"/>
                          <a:pt x="360195" y="700534"/>
                        </a:cubicBezTo>
                        <a:lnTo>
                          <a:pt x="349524" y="691145"/>
                        </a:lnTo>
                        <a:cubicBezTo>
                          <a:pt x="329881" y="673227"/>
                          <a:pt x="309256" y="656414"/>
                          <a:pt x="287745" y="640787"/>
                        </a:cubicBezTo>
                        <a:lnTo>
                          <a:pt x="263499" y="621842"/>
                        </a:lnTo>
                        <a:cubicBezTo>
                          <a:pt x="271713" y="616857"/>
                          <a:pt x="279497" y="611200"/>
                          <a:pt x="286776" y="604928"/>
                        </a:cubicBezTo>
                        <a:cubicBezTo>
                          <a:pt x="324683" y="627514"/>
                          <a:pt x="359537" y="654868"/>
                          <a:pt x="390487" y="686320"/>
                        </a:cubicBezTo>
                        <a:lnTo>
                          <a:pt x="410457" y="707538"/>
                        </a:lnTo>
                        <a:lnTo>
                          <a:pt x="410457" y="678395"/>
                        </a:lnTo>
                        <a:cubicBezTo>
                          <a:pt x="410732" y="639683"/>
                          <a:pt x="403814" y="601254"/>
                          <a:pt x="390056" y="565068"/>
                        </a:cubicBezTo>
                        <a:cubicBezTo>
                          <a:pt x="396827" y="565870"/>
                          <a:pt x="403638" y="566280"/>
                          <a:pt x="410457" y="566295"/>
                        </a:cubicBezTo>
                        <a:cubicBezTo>
                          <a:pt x="415833" y="566295"/>
                          <a:pt x="421129" y="565976"/>
                          <a:pt x="426383" y="565510"/>
                        </a:cubicBezTo>
                        <a:cubicBezTo>
                          <a:pt x="434423" y="589872"/>
                          <a:pt x="439956" y="614992"/>
                          <a:pt x="442898" y="640476"/>
                        </a:cubicBezTo>
                        <a:lnTo>
                          <a:pt x="449314" y="694018"/>
                        </a:lnTo>
                        <a:lnTo>
                          <a:pt x="465402" y="642547"/>
                        </a:lnTo>
                        <a:cubicBezTo>
                          <a:pt x="477102" y="605520"/>
                          <a:pt x="492262" y="569676"/>
                          <a:pt x="510682" y="535491"/>
                        </a:cubicBezTo>
                        <a:cubicBezTo>
                          <a:pt x="528277" y="523540"/>
                          <a:pt x="543626" y="508578"/>
                          <a:pt x="556021" y="491292"/>
                        </a:cubicBezTo>
                        <a:cubicBezTo>
                          <a:pt x="560466" y="496295"/>
                          <a:pt x="565173" y="501060"/>
                          <a:pt x="570121" y="505566"/>
                        </a:cubicBezTo>
                        <a:cubicBezTo>
                          <a:pt x="533100" y="557109"/>
                          <a:pt x="507873" y="627951"/>
                          <a:pt x="491894" y="678370"/>
                        </a:cubicBezTo>
                        <a:lnTo>
                          <a:pt x="480998" y="712740"/>
                        </a:lnTo>
                        <a:lnTo>
                          <a:pt x="509844" y="691108"/>
                        </a:lnTo>
                        <a:cubicBezTo>
                          <a:pt x="542245" y="669327"/>
                          <a:pt x="576451" y="650361"/>
                          <a:pt x="612089" y="634418"/>
                        </a:cubicBezTo>
                        <a:cubicBezTo>
                          <a:pt x="650926" y="616493"/>
                          <a:pt x="684496" y="588872"/>
                          <a:pt x="709566" y="554215"/>
                        </a:cubicBezTo>
                        <a:cubicBezTo>
                          <a:pt x="720485" y="553389"/>
                          <a:pt x="731315" y="551634"/>
                          <a:pt x="741936" y="548974"/>
                        </a:cubicBezTo>
                        <a:lnTo>
                          <a:pt x="742030" y="548994"/>
                        </a:lnTo>
                        <a:cubicBezTo>
                          <a:pt x="744723" y="551074"/>
                          <a:pt x="747510" y="553022"/>
                          <a:pt x="750351" y="554900"/>
                        </a:cubicBezTo>
                        <a:close/>
                        <a:moveTo>
                          <a:pt x="329686" y="548670"/>
                        </a:moveTo>
                        <a:cubicBezTo>
                          <a:pt x="330131" y="547696"/>
                          <a:pt x="330369" y="547140"/>
                          <a:pt x="330369" y="547140"/>
                        </a:cubicBezTo>
                        <a:cubicBezTo>
                          <a:pt x="330369" y="547140"/>
                          <a:pt x="336032" y="549741"/>
                          <a:pt x="336936" y="550153"/>
                        </a:cubicBezTo>
                        <a:cubicBezTo>
                          <a:pt x="344934" y="553761"/>
                          <a:pt x="353183" y="556782"/>
                          <a:pt x="361618" y="559191"/>
                        </a:cubicBezTo>
                        <a:cubicBezTo>
                          <a:pt x="362187" y="559355"/>
                          <a:pt x="362452" y="559405"/>
                          <a:pt x="362452" y="559405"/>
                        </a:cubicBezTo>
                        <a:cubicBezTo>
                          <a:pt x="375553" y="587867"/>
                          <a:pt x="383548" y="618410"/>
                          <a:pt x="386072" y="649641"/>
                        </a:cubicBezTo>
                        <a:cubicBezTo>
                          <a:pt x="360417" y="626801"/>
                          <a:pt x="332826" y="606234"/>
                          <a:pt x="303609" y="588171"/>
                        </a:cubicBezTo>
                        <a:cubicBezTo>
                          <a:pt x="314058" y="576251"/>
                          <a:pt x="322830" y="562962"/>
                          <a:pt x="329686" y="548670"/>
                        </a:cubicBezTo>
                        <a:close/>
                        <a:moveTo>
                          <a:pt x="449506" y="561928"/>
                        </a:moveTo>
                        <a:cubicBezTo>
                          <a:pt x="458333" y="559974"/>
                          <a:pt x="466998" y="557346"/>
                          <a:pt x="475424" y="554069"/>
                        </a:cubicBezTo>
                        <a:cubicBezTo>
                          <a:pt x="469329" y="566956"/>
                          <a:pt x="463547" y="580176"/>
                          <a:pt x="458281" y="593503"/>
                        </a:cubicBezTo>
                        <a:cubicBezTo>
                          <a:pt x="455802" y="582542"/>
                          <a:pt x="452783" y="572098"/>
                          <a:pt x="449506" y="561928"/>
                        </a:cubicBezTo>
                        <a:close/>
                        <a:moveTo>
                          <a:pt x="680440" y="553860"/>
                        </a:moveTo>
                        <a:cubicBezTo>
                          <a:pt x="658918" y="579270"/>
                          <a:pt x="632114" y="599683"/>
                          <a:pt x="601898" y="613678"/>
                        </a:cubicBezTo>
                        <a:cubicBezTo>
                          <a:pt x="578836" y="624806"/>
                          <a:pt x="549701" y="638871"/>
                          <a:pt x="524280" y="653974"/>
                        </a:cubicBezTo>
                        <a:cubicBezTo>
                          <a:pt x="539368" y="606600"/>
                          <a:pt x="560839" y="561503"/>
                          <a:pt x="588102" y="519925"/>
                        </a:cubicBezTo>
                        <a:cubicBezTo>
                          <a:pt x="615277" y="539320"/>
                          <a:pt x="647173" y="551042"/>
                          <a:pt x="680440" y="553860"/>
                        </a:cubicBezTo>
                        <a:close/>
                        <a:moveTo>
                          <a:pt x="842260" y="553698"/>
                        </a:moveTo>
                        <a:cubicBezTo>
                          <a:pt x="811608" y="557940"/>
                          <a:pt x="780541" y="549629"/>
                          <a:pt x="756101" y="530650"/>
                        </a:cubicBezTo>
                        <a:lnTo>
                          <a:pt x="747291" y="523858"/>
                        </a:lnTo>
                        <a:lnTo>
                          <a:pt x="747191" y="523837"/>
                        </a:lnTo>
                        <a:lnTo>
                          <a:pt x="736397" y="526530"/>
                        </a:lnTo>
                        <a:cubicBezTo>
                          <a:pt x="676852" y="541785"/>
                          <a:pt x="613791" y="522231"/>
                          <a:pt x="573322" y="475966"/>
                        </a:cubicBezTo>
                        <a:lnTo>
                          <a:pt x="569508" y="471665"/>
                        </a:lnTo>
                        <a:lnTo>
                          <a:pt x="574810" y="464447"/>
                        </a:lnTo>
                        <a:cubicBezTo>
                          <a:pt x="578349" y="459843"/>
                          <a:pt x="578073" y="453363"/>
                          <a:pt x="574154" y="449077"/>
                        </a:cubicBezTo>
                        <a:cubicBezTo>
                          <a:pt x="569711" y="444495"/>
                          <a:pt x="562395" y="444381"/>
                          <a:pt x="557813" y="448824"/>
                        </a:cubicBezTo>
                        <a:cubicBezTo>
                          <a:pt x="557348" y="449273"/>
                          <a:pt x="556924" y="449761"/>
                          <a:pt x="556541" y="450281"/>
                        </a:cubicBezTo>
                        <a:lnTo>
                          <a:pt x="543648" y="468134"/>
                        </a:lnTo>
                        <a:cubicBezTo>
                          <a:pt x="543648" y="468134"/>
                          <a:pt x="537961" y="476615"/>
                          <a:pt x="537251" y="477806"/>
                        </a:cubicBezTo>
                        <a:cubicBezTo>
                          <a:pt x="537251" y="477806"/>
                          <a:pt x="536711" y="478556"/>
                          <a:pt x="536442" y="478917"/>
                        </a:cubicBezTo>
                        <a:cubicBezTo>
                          <a:pt x="507081" y="519184"/>
                          <a:pt x="460291" y="543052"/>
                          <a:pt x="410457" y="543182"/>
                        </a:cubicBezTo>
                        <a:cubicBezTo>
                          <a:pt x="386247" y="543193"/>
                          <a:pt x="362375" y="537506"/>
                          <a:pt x="340770" y="526583"/>
                        </a:cubicBezTo>
                        <a:cubicBezTo>
                          <a:pt x="340770" y="526583"/>
                          <a:pt x="333884" y="523712"/>
                          <a:pt x="327032" y="520227"/>
                        </a:cubicBezTo>
                        <a:cubicBezTo>
                          <a:pt x="323482" y="518424"/>
                          <a:pt x="319509" y="516058"/>
                          <a:pt x="319509" y="516058"/>
                        </a:cubicBezTo>
                        <a:lnTo>
                          <a:pt x="312690" y="511953"/>
                        </a:lnTo>
                        <a:cubicBezTo>
                          <a:pt x="307782" y="508848"/>
                          <a:pt x="301355" y="509709"/>
                          <a:pt x="297436" y="513995"/>
                        </a:cubicBezTo>
                        <a:cubicBezTo>
                          <a:pt x="293272" y="518840"/>
                          <a:pt x="293823" y="526143"/>
                          <a:pt x="298668" y="530308"/>
                        </a:cubicBezTo>
                        <a:cubicBezTo>
                          <a:pt x="299160" y="530731"/>
                          <a:pt x="299687" y="531111"/>
                          <a:pt x="300243" y="531446"/>
                        </a:cubicBezTo>
                        <a:lnTo>
                          <a:pt x="309646" y="537109"/>
                        </a:lnTo>
                        <a:lnTo>
                          <a:pt x="309490" y="537440"/>
                        </a:lnTo>
                        <a:cubicBezTo>
                          <a:pt x="274360" y="612559"/>
                          <a:pt x="184986" y="644976"/>
                          <a:pt x="109868" y="609845"/>
                        </a:cubicBezTo>
                        <a:cubicBezTo>
                          <a:pt x="34749" y="574715"/>
                          <a:pt x="2333" y="485341"/>
                          <a:pt x="37463" y="410222"/>
                        </a:cubicBezTo>
                        <a:cubicBezTo>
                          <a:pt x="55659" y="371314"/>
                          <a:pt x="89646" y="342062"/>
                          <a:pt x="130830" y="329862"/>
                        </a:cubicBezTo>
                        <a:lnTo>
                          <a:pt x="139646" y="327250"/>
                        </a:lnTo>
                        <a:lnTo>
                          <a:pt x="153383" y="342570"/>
                        </a:lnTo>
                        <a:cubicBezTo>
                          <a:pt x="157477" y="347139"/>
                          <a:pt x="164428" y="347712"/>
                          <a:pt x="169215" y="343875"/>
                        </a:cubicBezTo>
                        <a:cubicBezTo>
                          <a:pt x="174227" y="339440"/>
                          <a:pt x="174695" y="331780"/>
                          <a:pt x="170259" y="326768"/>
                        </a:cubicBezTo>
                        <a:cubicBezTo>
                          <a:pt x="170196" y="326696"/>
                          <a:pt x="170132" y="326625"/>
                          <a:pt x="170067" y="326555"/>
                        </a:cubicBezTo>
                        <a:lnTo>
                          <a:pt x="149843" y="303999"/>
                        </a:lnTo>
                        <a:lnTo>
                          <a:pt x="144884" y="296874"/>
                        </a:lnTo>
                        <a:cubicBezTo>
                          <a:pt x="131891" y="278681"/>
                          <a:pt x="123964" y="257363"/>
                          <a:pt x="121917" y="235101"/>
                        </a:cubicBezTo>
                        <a:cubicBezTo>
                          <a:pt x="116626" y="168197"/>
                          <a:pt x="166573" y="109672"/>
                          <a:pt x="233477" y="104381"/>
                        </a:cubicBezTo>
                        <a:cubicBezTo>
                          <a:pt x="243654" y="103575"/>
                          <a:pt x="253892" y="104056"/>
                          <a:pt x="263949" y="105812"/>
                        </a:cubicBezTo>
                        <a:cubicBezTo>
                          <a:pt x="280908" y="108913"/>
                          <a:pt x="297035" y="115515"/>
                          <a:pt x="311300" y="125197"/>
                        </a:cubicBezTo>
                        <a:lnTo>
                          <a:pt x="317772" y="129473"/>
                        </a:lnTo>
                        <a:lnTo>
                          <a:pt x="315631" y="149907"/>
                        </a:lnTo>
                        <a:cubicBezTo>
                          <a:pt x="314886" y="156249"/>
                          <a:pt x="319378" y="162010"/>
                          <a:pt x="325710" y="162831"/>
                        </a:cubicBezTo>
                        <a:cubicBezTo>
                          <a:pt x="326177" y="162883"/>
                          <a:pt x="326646" y="162910"/>
                          <a:pt x="327117" y="162912"/>
                        </a:cubicBezTo>
                        <a:cubicBezTo>
                          <a:pt x="333026" y="162904"/>
                          <a:pt x="337977" y="158440"/>
                          <a:pt x="338594" y="152563"/>
                        </a:cubicBezTo>
                        <a:lnTo>
                          <a:pt x="341766" y="122345"/>
                        </a:lnTo>
                        <a:lnTo>
                          <a:pt x="344104" y="113059"/>
                        </a:lnTo>
                        <a:cubicBezTo>
                          <a:pt x="355730" y="64700"/>
                          <a:pt x="396522" y="28884"/>
                          <a:pt x="445977" y="23610"/>
                        </a:cubicBezTo>
                        <a:cubicBezTo>
                          <a:pt x="489100" y="19557"/>
                          <a:pt x="530851" y="40039"/>
                          <a:pt x="554039" y="76622"/>
                        </a:cubicBezTo>
                        <a:lnTo>
                          <a:pt x="554189" y="76853"/>
                        </a:lnTo>
                        <a:lnTo>
                          <a:pt x="538682" y="86480"/>
                        </a:lnTo>
                        <a:cubicBezTo>
                          <a:pt x="533429" y="89587"/>
                          <a:pt x="531344" y="96140"/>
                          <a:pt x="533835" y="101711"/>
                        </a:cubicBezTo>
                        <a:cubicBezTo>
                          <a:pt x="536634" y="107447"/>
                          <a:pt x="543553" y="109829"/>
                          <a:pt x="549290" y="107029"/>
                        </a:cubicBezTo>
                        <a:cubicBezTo>
                          <a:pt x="549641" y="106857"/>
                          <a:pt x="549984" y="106668"/>
                          <a:pt x="550317" y="106461"/>
                        </a:cubicBezTo>
                        <a:lnTo>
                          <a:pt x="578284" y="88355"/>
                        </a:lnTo>
                        <a:cubicBezTo>
                          <a:pt x="579409" y="87656"/>
                          <a:pt x="583781" y="84916"/>
                          <a:pt x="583781" y="84916"/>
                        </a:cubicBezTo>
                        <a:cubicBezTo>
                          <a:pt x="638794" y="52843"/>
                          <a:pt x="709392" y="71439"/>
                          <a:pt x="741466" y="126452"/>
                        </a:cubicBezTo>
                        <a:cubicBezTo>
                          <a:pt x="751812" y="144197"/>
                          <a:pt x="757228" y="164383"/>
                          <a:pt x="757158" y="184924"/>
                        </a:cubicBezTo>
                        <a:cubicBezTo>
                          <a:pt x="757158" y="188642"/>
                          <a:pt x="756961" y="192518"/>
                          <a:pt x="756580" y="196445"/>
                        </a:cubicBezTo>
                        <a:lnTo>
                          <a:pt x="755017" y="212265"/>
                        </a:lnTo>
                        <a:cubicBezTo>
                          <a:pt x="755013" y="212314"/>
                          <a:pt x="755038" y="212359"/>
                          <a:pt x="755081" y="212381"/>
                        </a:cubicBezTo>
                        <a:lnTo>
                          <a:pt x="769328" y="219430"/>
                        </a:lnTo>
                        <a:cubicBezTo>
                          <a:pt x="804995" y="237171"/>
                          <a:pt x="833084" y="267159"/>
                          <a:pt x="848458" y="303910"/>
                        </a:cubicBezTo>
                        <a:lnTo>
                          <a:pt x="840759" y="301973"/>
                        </a:lnTo>
                        <a:cubicBezTo>
                          <a:pt x="835157" y="300429"/>
                          <a:pt x="829253" y="303119"/>
                          <a:pt x="826744" y="308360"/>
                        </a:cubicBezTo>
                        <a:cubicBezTo>
                          <a:pt x="824170" y="314201"/>
                          <a:pt x="826818" y="321022"/>
                          <a:pt x="832659" y="323596"/>
                        </a:cubicBezTo>
                        <a:cubicBezTo>
                          <a:pt x="833255" y="323859"/>
                          <a:pt x="833873" y="324071"/>
                          <a:pt x="834506" y="324230"/>
                        </a:cubicBezTo>
                        <a:lnTo>
                          <a:pt x="874938" y="334400"/>
                        </a:lnTo>
                        <a:cubicBezTo>
                          <a:pt x="932855" y="361144"/>
                          <a:pt x="958125" y="429776"/>
                          <a:pt x="931380" y="487693"/>
                        </a:cubicBezTo>
                        <a:cubicBezTo>
                          <a:pt x="914868" y="523450"/>
                          <a:pt x="881277" y="548329"/>
                          <a:pt x="842260" y="553698"/>
                        </a:cubicBezTo>
                        <a:close/>
                      </a:path>
                    </a:pathLst>
                  </a:custGeom>
                  <a:solidFill>
                    <a:srgbClr val="000000"/>
                  </a:solidFill>
                  <a:ln w="11509" cap="flat">
                    <a:noFill/>
                    <a:prstDash val="solid"/>
                    <a:miter/>
                  </a:ln>
                </p:spPr>
                <p:txBody>
                  <a:bodyPr rtlCol="0" anchor="ctr"/>
                  <a:lstStyle/>
                  <a:p>
                    <a:endParaRPr lang="es-CO"/>
                  </a:p>
                </p:txBody>
              </p:sp>
            </p:grpSp>
            <p:grpSp>
              <p:nvGrpSpPr>
                <p:cNvPr id="41" name="Grupo 40">
                  <a:extLst>
                    <a:ext uri="{FF2B5EF4-FFF2-40B4-BE49-F238E27FC236}">
                      <a16:creationId xmlns:a16="http://schemas.microsoft.com/office/drawing/2014/main" id="{8EE356ED-DEDA-4960-BB5F-0BDA9066C0A7}"/>
                    </a:ext>
                  </a:extLst>
                </p:cNvPr>
                <p:cNvGrpSpPr/>
                <p:nvPr/>
              </p:nvGrpSpPr>
              <p:grpSpPr>
                <a:xfrm>
                  <a:off x="125191" y="2767120"/>
                  <a:ext cx="792000" cy="792000"/>
                  <a:chOff x="327509" y="259337"/>
                  <a:chExt cx="1656000" cy="1656000"/>
                </a:xfrm>
              </p:grpSpPr>
              <p:pic>
                <p:nvPicPr>
                  <p:cNvPr id="42" name="Gráfico 41" descr="Árbol de hojas podridas con relleno sólido">
                    <a:extLst>
                      <a:ext uri="{FF2B5EF4-FFF2-40B4-BE49-F238E27FC236}">
                        <a16:creationId xmlns:a16="http://schemas.microsoft.com/office/drawing/2014/main" id="{CE75A982-2EE2-402B-BE3D-6721A63DAA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7509" y="259337"/>
                    <a:ext cx="1656000" cy="1656000"/>
                  </a:xfrm>
                  <a:prstGeom prst="rect">
                    <a:avLst/>
                  </a:prstGeom>
                </p:spPr>
              </p:pic>
              <p:sp>
                <p:nvSpPr>
                  <p:cNvPr id="43" name="Gráfico 14" descr="Árbol de hojas podridas contorno">
                    <a:extLst>
                      <a:ext uri="{FF2B5EF4-FFF2-40B4-BE49-F238E27FC236}">
                        <a16:creationId xmlns:a16="http://schemas.microsoft.com/office/drawing/2014/main" id="{A72CD605-B640-4A45-A7DC-5C56F754CB55}"/>
                      </a:ext>
                    </a:extLst>
                  </p:cNvPr>
                  <p:cNvSpPr/>
                  <p:nvPr/>
                </p:nvSpPr>
                <p:spPr>
                  <a:xfrm>
                    <a:off x="412573" y="341970"/>
                    <a:ext cx="1512000" cy="1512000"/>
                  </a:xfrm>
                  <a:custGeom>
                    <a:avLst/>
                    <a:gdLst>
                      <a:gd name="connsiteX0" fmla="*/ 875244 w 965170"/>
                      <a:gd name="connsiteY0" fmla="*/ 309473 h 982339"/>
                      <a:gd name="connsiteX1" fmla="*/ 779644 w 965170"/>
                      <a:gd name="connsiteY1" fmla="*/ 198751 h 982339"/>
                      <a:gd name="connsiteX2" fmla="*/ 779582 w 965170"/>
                      <a:gd name="connsiteY2" fmla="*/ 198642 h 982339"/>
                      <a:gd name="connsiteX3" fmla="*/ 780276 w 965170"/>
                      <a:gd name="connsiteY3" fmla="*/ 184924 h 982339"/>
                      <a:gd name="connsiteX4" fmla="*/ 641815 w 965170"/>
                      <a:gd name="connsiteY4" fmla="*/ 46241 h 982339"/>
                      <a:gd name="connsiteX5" fmla="*/ 573515 w 965170"/>
                      <a:gd name="connsiteY5" fmla="*/ 64180 h 982339"/>
                      <a:gd name="connsiteX6" fmla="*/ 382373 w 965170"/>
                      <a:gd name="connsiteY6" fmla="*/ 21642 h 982339"/>
                      <a:gd name="connsiteX7" fmla="*/ 322367 w 965170"/>
                      <a:gd name="connsiteY7" fmla="*/ 104811 h 982339"/>
                      <a:gd name="connsiteX8" fmla="*/ 122330 w 965170"/>
                      <a:gd name="connsiteY8" fmla="*/ 145698 h 982339"/>
                      <a:gd name="connsiteX9" fmla="*/ 124264 w 965170"/>
                      <a:gd name="connsiteY9" fmla="*/ 307701 h 982339"/>
                      <a:gd name="connsiteX10" fmla="*/ 7136 w 965170"/>
                      <a:gd name="connsiteY10" fmla="*/ 522954 h 982339"/>
                      <a:gd name="connsiteX11" fmla="*/ 222389 w 965170"/>
                      <a:gd name="connsiteY11" fmla="*/ 640082 h 982339"/>
                      <a:gd name="connsiteX12" fmla="*/ 240847 w 965170"/>
                      <a:gd name="connsiteY12" fmla="*/ 633477 h 982339"/>
                      <a:gd name="connsiteX13" fmla="*/ 273887 w 965170"/>
                      <a:gd name="connsiteY13" fmla="*/ 659279 h 982339"/>
                      <a:gd name="connsiteX14" fmla="*/ 334238 w 965170"/>
                      <a:gd name="connsiteY14" fmla="*/ 708480 h 982339"/>
                      <a:gd name="connsiteX15" fmla="*/ 344959 w 965170"/>
                      <a:gd name="connsiteY15" fmla="*/ 717914 h 982339"/>
                      <a:gd name="connsiteX16" fmla="*/ 398900 w 965170"/>
                      <a:gd name="connsiteY16" fmla="*/ 836568 h 982339"/>
                      <a:gd name="connsiteX17" fmla="*/ 398900 w 965170"/>
                      <a:gd name="connsiteY17" fmla="*/ 924553 h 982339"/>
                      <a:gd name="connsiteX18" fmla="*/ 364230 w 965170"/>
                      <a:gd name="connsiteY18" fmla="*/ 959223 h 982339"/>
                      <a:gd name="connsiteX19" fmla="*/ 341736 w 965170"/>
                      <a:gd name="connsiteY19" fmla="*/ 959223 h 982339"/>
                      <a:gd name="connsiteX20" fmla="*/ 329717 w 965170"/>
                      <a:gd name="connsiteY20" fmla="*/ 968838 h 982339"/>
                      <a:gd name="connsiteX21" fmla="*/ 339185 w 965170"/>
                      <a:gd name="connsiteY21" fmla="*/ 982173 h 982339"/>
                      <a:gd name="connsiteX22" fmla="*/ 341117 w 965170"/>
                      <a:gd name="connsiteY22" fmla="*/ 982336 h 982339"/>
                      <a:gd name="connsiteX23" fmla="*/ 560074 w 965170"/>
                      <a:gd name="connsiteY23" fmla="*/ 982336 h 982339"/>
                      <a:gd name="connsiteX24" fmla="*/ 572093 w 965170"/>
                      <a:gd name="connsiteY24" fmla="*/ 972721 h 982339"/>
                      <a:gd name="connsiteX25" fmla="*/ 562625 w 965170"/>
                      <a:gd name="connsiteY25" fmla="*/ 959386 h 982339"/>
                      <a:gd name="connsiteX26" fmla="*/ 560694 w 965170"/>
                      <a:gd name="connsiteY26" fmla="*/ 959223 h 982339"/>
                      <a:gd name="connsiteX27" fmla="*/ 537580 w 965170"/>
                      <a:gd name="connsiteY27" fmla="*/ 959223 h 982339"/>
                      <a:gd name="connsiteX28" fmla="*/ 502910 w 965170"/>
                      <a:gd name="connsiteY28" fmla="*/ 924553 h 982339"/>
                      <a:gd name="connsiteX29" fmla="*/ 502910 w 965170"/>
                      <a:gd name="connsiteY29" fmla="*/ 825530 h 982339"/>
                      <a:gd name="connsiteX30" fmla="*/ 571127 w 965170"/>
                      <a:gd name="connsiteY30" fmla="*/ 716030 h 982339"/>
                      <a:gd name="connsiteX31" fmla="*/ 745864 w 965170"/>
                      <a:gd name="connsiteY31" fmla="*/ 594645 h 982339"/>
                      <a:gd name="connsiteX32" fmla="*/ 771199 w 965170"/>
                      <a:gd name="connsiteY32" fmla="*/ 566258 h 982339"/>
                      <a:gd name="connsiteX33" fmla="*/ 953600 w 965170"/>
                      <a:gd name="connsiteY33" fmla="*/ 494569 h 982339"/>
                      <a:gd name="connsiteX34" fmla="*/ 881910 w 965170"/>
                      <a:gd name="connsiteY34" fmla="*/ 312168 h 982339"/>
                      <a:gd name="connsiteX35" fmla="*/ 875247 w 965170"/>
                      <a:gd name="connsiteY35" fmla="*/ 309468 h 982339"/>
                      <a:gd name="connsiteX36" fmla="*/ 728587 w 965170"/>
                      <a:gd name="connsiteY36" fmla="*/ 579285 h 982339"/>
                      <a:gd name="connsiteX37" fmla="*/ 560835 w 965170"/>
                      <a:gd name="connsiteY37" fmla="*/ 695331 h 982339"/>
                      <a:gd name="connsiteX38" fmla="*/ 479797 w 965170"/>
                      <a:gd name="connsiteY38" fmla="*/ 825530 h 982339"/>
                      <a:gd name="connsiteX39" fmla="*/ 479797 w 965170"/>
                      <a:gd name="connsiteY39" fmla="*/ 924553 h 982339"/>
                      <a:gd name="connsiteX40" fmla="*/ 491649 w 965170"/>
                      <a:gd name="connsiteY40" fmla="*/ 959223 h 982339"/>
                      <a:gd name="connsiteX41" fmla="*/ 410161 w 965170"/>
                      <a:gd name="connsiteY41" fmla="*/ 959223 h 982339"/>
                      <a:gd name="connsiteX42" fmla="*/ 422013 w 965170"/>
                      <a:gd name="connsiteY42" fmla="*/ 924553 h 982339"/>
                      <a:gd name="connsiteX43" fmla="*/ 422013 w 965170"/>
                      <a:gd name="connsiteY43" fmla="*/ 836568 h 982339"/>
                      <a:gd name="connsiteX44" fmla="*/ 360195 w 965170"/>
                      <a:gd name="connsiteY44" fmla="*/ 700534 h 982339"/>
                      <a:gd name="connsiteX45" fmla="*/ 349524 w 965170"/>
                      <a:gd name="connsiteY45" fmla="*/ 691145 h 982339"/>
                      <a:gd name="connsiteX46" fmla="*/ 287745 w 965170"/>
                      <a:gd name="connsiteY46" fmla="*/ 640787 h 982339"/>
                      <a:gd name="connsiteX47" fmla="*/ 263499 w 965170"/>
                      <a:gd name="connsiteY47" fmla="*/ 621842 h 982339"/>
                      <a:gd name="connsiteX48" fmla="*/ 286776 w 965170"/>
                      <a:gd name="connsiteY48" fmla="*/ 604928 h 982339"/>
                      <a:gd name="connsiteX49" fmla="*/ 390487 w 965170"/>
                      <a:gd name="connsiteY49" fmla="*/ 686320 h 982339"/>
                      <a:gd name="connsiteX50" fmla="*/ 410457 w 965170"/>
                      <a:gd name="connsiteY50" fmla="*/ 707538 h 982339"/>
                      <a:gd name="connsiteX51" fmla="*/ 410457 w 965170"/>
                      <a:gd name="connsiteY51" fmla="*/ 678395 h 982339"/>
                      <a:gd name="connsiteX52" fmla="*/ 390056 w 965170"/>
                      <a:gd name="connsiteY52" fmla="*/ 565068 h 982339"/>
                      <a:gd name="connsiteX53" fmla="*/ 410457 w 965170"/>
                      <a:gd name="connsiteY53" fmla="*/ 566295 h 982339"/>
                      <a:gd name="connsiteX54" fmla="*/ 426383 w 965170"/>
                      <a:gd name="connsiteY54" fmla="*/ 565510 h 982339"/>
                      <a:gd name="connsiteX55" fmla="*/ 442898 w 965170"/>
                      <a:gd name="connsiteY55" fmla="*/ 640476 h 982339"/>
                      <a:gd name="connsiteX56" fmla="*/ 449314 w 965170"/>
                      <a:gd name="connsiteY56" fmla="*/ 694018 h 982339"/>
                      <a:gd name="connsiteX57" fmla="*/ 465402 w 965170"/>
                      <a:gd name="connsiteY57" fmla="*/ 642547 h 982339"/>
                      <a:gd name="connsiteX58" fmla="*/ 510682 w 965170"/>
                      <a:gd name="connsiteY58" fmla="*/ 535491 h 982339"/>
                      <a:gd name="connsiteX59" fmla="*/ 556021 w 965170"/>
                      <a:gd name="connsiteY59" fmla="*/ 491292 h 982339"/>
                      <a:gd name="connsiteX60" fmla="*/ 570121 w 965170"/>
                      <a:gd name="connsiteY60" fmla="*/ 505566 h 982339"/>
                      <a:gd name="connsiteX61" fmla="*/ 491894 w 965170"/>
                      <a:gd name="connsiteY61" fmla="*/ 678370 h 982339"/>
                      <a:gd name="connsiteX62" fmla="*/ 480998 w 965170"/>
                      <a:gd name="connsiteY62" fmla="*/ 712740 h 982339"/>
                      <a:gd name="connsiteX63" fmla="*/ 509844 w 965170"/>
                      <a:gd name="connsiteY63" fmla="*/ 691108 h 982339"/>
                      <a:gd name="connsiteX64" fmla="*/ 612089 w 965170"/>
                      <a:gd name="connsiteY64" fmla="*/ 634418 h 982339"/>
                      <a:gd name="connsiteX65" fmla="*/ 709566 w 965170"/>
                      <a:gd name="connsiteY65" fmla="*/ 554215 h 982339"/>
                      <a:gd name="connsiteX66" fmla="*/ 741936 w 965170"/>
                      <a:gd name="connsiteY66" fmla="*/ 548974 h 982339"/>
                      <a:gd name="connsiteX67" fmla="*/ 742030 w 965170"/>
                      <a:gd name="connsiteY67" fmla="*/ 548994 h 982339"/>
                      <a:gd name="connsiteX68" fmla="*/ 750351 w 965170"/>
                      <a:gd name="connsiteY68" fmla="*/ 554900 h 982339"/>
                      <a:gd name="connsiteX69" fmla="*/ 329686 w 965170"/>
                      <a:gd name="connsiteY69" fmla="*/ 548670 h 982339"/>
                      <a:gd name="connsiteX70" fmla="*/ 330369 w 965170"/>
                      <a:gd name="connsiteY70" fmla="*/ 547140 h 982339"/>
                      <a:gd name="connsiteX71" fmla="*/ 336936 w 965170"/>
                      <a:gd name="connsiteY71" fmla="*/ 550153 h 982339"/>
                      <a:gd name="connsiteX72" fmla="*/ 361618 w 965170"/>
                      <a:gd name="connsiteY72" fmla="*/ 559191 h 982339"/>
                      <a:gd name="connsiteX73" fmla="*/ 362452 w 965170"/>
                      <a:gd name="connsiteY73" fmla="*/ 559405 h 982339"/>
                      <a:gd name="connsiteX74" fmla="*/ 386072 w 965170"/>
                      <a:gd name="connsiteY74" fmla="*/ 649641 h 982339"/>
                      <a:gd name="connsiteX75" fmla="*/ 303609 w 965170"/>
                      <a:gd name="connsiteY75" fmla="*/ 588171 h 982339"/>
                      <a:gd name="connsiteX76" fmla="*/ 329686 w 965170"/>
                      <a:gd name="connsiteY76" fmla="*/ 548670 h 982339"/>
                      <a:gd name="connsiteX77" fmla="*/ 449506 w 965170"/>
                      <a:gd name="connsiteY77" fmla="*/ 561928 h 982339"/>
                      <a:gd name="connsiteX78" fmla="*/ 475424 w 965170"/>
                      <a:gd name="connsiteY78" fmla="*/ 554069 h 982339"/>
                      <a:gd name="connsiteX79" fmla="*/ 458281 w 965170"/>
                      <a:gd name="connsiteY79" fmla="*/ 593503 h 982339"/>
                      <a:gd name="connsiteX80" fmla="*/ 449506 w 965170"/>
                      <a:gd name="connsiteY80" fmla="*/ 561928 h 982339"/>
                      <a:gd name="connsiteX81" fmla="*/ 680440 w 965170"/>
                      <a:gd name="connsiteY81" fmla="*/ 553860 h 982339"/>
                      <a:gd name="connsiteX82" fmla="*/ 601898 w 965170"/>
                      <a:gd name="connsiteY82" fmla="*/ 613678 h 982339"/>
                      <a:gd name="connsiteX83" fmla="*/ 524280 w 965170"/>
                      <a:gd name="connsiteY83" fmla="*/ 653974 h 982339"/>
                      <a:gd name="connsiteX84" fmla="*/ 588102 w 965170"/>
                      <a:gd name="connsiteY84" fmla="*/ 519925 h 982339"/>
                      <a:gd name="connsiteX85" fmla="*/ 680440 w 965170"/>
                      <a:gd name="connsiteY85" fmla="*/ 553860 h 982339"/>
                      <a:gd name="connsiteX86" fmla="*/ 842260 w 965170"/>
                      <a:gd name="connsiteY86" fmla="*/ 553698 h 982339"/>
                      <a:gd name="connsiteX87" fmla="*/ 756101 w 965170"/>
                      <a:gd name="connsiteY87" fmla="*/ 530650 h 982339"/>
                      <a:gd name="connsiteX88" fmla="*/ 747291 w 965170"/>
                      <a:gd name="connsiteY88" fmla="*/ 523858 h 982339"/>
                      <a:gd name="connsiteX89" fmla="*/ 747191 w 965170"/>
                      <a:gd name="connsiteY89" fmla="*/ 523837 h 982339"/>
                      <a:gd name="connsiteX90" fmla="*/ 736397 w 965170"/>
                      <a:gd name="connsiteY90" fmla="*/ 526530 h 982339"/>
                      <a:gd name="connsiteX91" fmla="*/ 573322 w 965170"/>
                      <a:gd name="connsiteY91" fmla="*/ 475966 h 982339"/>
                      <a:gd name="connsiteX92" fmla="*/ 569508 w 965170"/>
                      <a:gd name="connsiteY92" fmla="*/ 471665 h 982339"/>
                      <a:gd name="connsiteX93" fmla="*/ 574810 w 965170"/>
                      <a:gd name="connsiteY93" fmla="*/ 464447 h 982339"/>
                      <a:gd name="connsiteX94" fmla="*/ 574154 w 965170"/>
                      <a:gd name="connsiteY94" fmla="*/ 449077 h 982339"/>
                      <a:gd name="connsiteX95" fmla="*/ 557813 w 965170"/>
                      <a:gd name="connsiteY95" fmla="*/ 448824 h 982339"/>
                      <a:gd name="connsiteX96" fmla="*/ 556541 w 965170"/>
                      <a:gd name="connsiteY96" fmla="*/ 450281 h 982339"/>
                      <a:gd name="connsiteX97" fmla="*/ 543648 w 965170"/>
                      <a:gd name="connsiteY97" fmla="*/ 468134 h 982339"/>
                      <a:gd name="connsiteX98" fmla="*/ 537251 w 965170"/>
                      <a:gd name="connsiteY98" fmla="*/ 477806 h 982339"/>
                      <a:gd name="connsiteX99" fmla="*/ 536442 w 965170"/>
                      <a:gd name="connsiteY99" fmla="*/ 478917 h 982339"/>
                      <a:gd name="connsiteX100" fmla="*/ 410457 w 965170"/>
                      <a:gd name="connsiteY100" fmla="*/ 543182 h 982339"/>
                      <a:gd name="connsiteX101" fmla="*/ 340770 w 965170"/>
                      <a:gd name="connsiteY101" fmla="*/ 526583 h 982339"/>
                      <a:gd name="connsiteX102" fmla="*/ 327032 w 965170"/>
                      <a:gd name="connsiteY102" fmla="*/ 520227 h 982339"/>
                      <a:gd name="connsiteX103" fmla="*/ 319509 w 965170"/>
                      <a:gd name="connsiteY103" fmla="*/ 516058 h 982339"/>
                      <a:gd name="connsiteX104" fmla="*/ 312690 w 965170"/>
                      <a:gd name="connsiteY104" fmla="*/ 511953 h 982339"/>
                      <a:gd name="connsiteX105" fmla="*/ 297436 w 965170"/>
                      <a:gd name="connsiteY105" fmla="*/ 513995 h 982339"/>
                      <a:gd name="connsiteX106" fmla="*/ 298668 w 965170"/>
                      <a:gd name="connsiteY106" fmla="*/ 530308 h 982339"/>
                      <a:gd name="connsiteX107" fmla="*/ 300243 w 965170"/>
                      <a:gd name="connsiteY107" fmla="*/ 531446 h 982339"/>
                      <a:gd name="connsiteX108" fmla="*/ 309646 w 965170"/>
                      <a:gd name="connsiteY108" fmla="*/ 537109 h 982339"/>
                      <a:gd name="connsiteX109" fmla="*/ 309490 w 965170"/>
                      <a:gd name="connsiteY109" fmla="*/ 537440 h 982339"/>
                      <a:gd name="connsiteX110" fmla="*/ 109868 w 965170"/>
                      <a:gd name="connsiteY110" fmla="*/ 609845 h 982339"/>
                      <a:gd name="connsiteX111" fmla="*/ 37463 w 965170"/>
                      <a:gd name="connsiteY111" fmla="*/ 410222 h 982339"/>
                      <a:gd name="connsiteX112" fmla="*/ 130830 w 965170"/>
                      <a:gd name="connsiteY112" fmla="*/ 329862 h 982339"/>
                      <a:gd name="connsiteX113" fmla="*/ 139646 w 965170"/>
                      <a:gd name="connsiteY113" fmla="*/ 327250 h 982339"/>
                      <a:gd name="connsiteX114" fmla="*/ 153383 w 965170"/>
                      <a:gd name="connsiteY114" fmla="*/ 342570 h 982339"/>
                      <a:gd name="connsiteX115" fmla="*/ 169215 w 965170"/>
                      <a:gd name="connsiteY115" fmla="*/ 343875 h 982339"/>
                      <a:gd name="connsiteX116" fmla="*/ 170259 w 965170"/>
                      <a:gd name="connsiteY116" fmla="*/ 326768 h 982339"/>
                      <a:gd name="connsiteX117" fmla="*/ 170067 w 965170"/>
                      <a:gd name="connsiteY117" fmla="*/ 326555 h 982339"/>
                      <a:gd name="connsiteX118" fmla="*/ 149843 w 965170"/>
                      <a:gd name="connsiteY118" fmla="*/ 303999 h 982339"/>
                      <a:gd name="connsiteX119" fmla="*/ 144884 w 965170"/>
                      <a:gd name="connsiteY119" fmla="*/ 296874 h 982339"/>
                      <a:gd name="connsiteX120" fmla="*/ 121917 w 965170"/>
                      <a:gd name="connsiteY120" fmla="*/ 235101 h 982339"/>
                      <a:gd name="connsiteX121" fmla="*/ 233477 w 965170"/>
                      <a:gd name="connsiteY121" fmla="*/ 104381 h 982339"/>
                      <a:gd name="connsiteX122" fmla="*/ 263949 w 965170"/>
                      <a:gd name="connsiteY122" fmla="*/ 105812 h 982339"/>
                      <a:gd name="connsiteX123" fmla="*/ 311300 w 965170"/>
                      <a:gd name="connsiteY123" fmla="*/ 125197 h 982339"/>
                      <a:gd name="connsiteX124" fmla="*/ 317772 w 965170"/>
                      <a:gd name="connsiteY124" fmla="*/ 129473 h 982339"/>
                      <a:gd name="connsiteX125" fmla="*/ 315631 w 965170"/>
                      <a:gd name="connsiteY125" fmla="*/ 149907 h 982339"/>
                      <a:gd name="connsiteX126" fmla="*/ 325710 w 965170"/>
                      <a:gd name="connsiteY126" fmla="*/ 162831 h 982339"/>
                      <a:gd name="connsiteX127" fmla="*/ 327117 w 965170"/>
                      <a:gd name="connsiteY127" fmla="*/ 162912 h 982339"/>
                      <a:gd name="connsiteX128" fmla="*/ 338594 w 965170"/>
                      <a:gd name="connsiteY128" fmla="*/ 152563 h 982339"/>
                      <a:gd name="connsiteX129" fmla="*/ 341766 w 965170"/>
                      <a:gd name="connsiteY129" fmla="*/ 122345 h 982339"/>
                      <a:gd name="connsiteX130" fmla="*/ 344104 w 965170"/>
                      <a:gd name="connsiteY130" fmla="*/ 113059 h 982339"/>
                      <a:gd name="connsiteX131" fmla="*/ 445977 w 965170"/>
                      <a:gd name="connsiteY131" fmla="*/ 23610 h 982339"/>
                      <a:gd name="connsiteX132" fmla="*/ 554039 w 965170"/>
                      <a:gd name="connsiteY132" fmla="*/ 76622 h 982339"/>
                      <a:gd name="connsiteX133" fmla="*/ 554189 w 965170"/>
                      <a:gd name="connsiteY133" fmla="*/ 76853 h 982339"/>
                      <a:gd name="connsiteX134" fmla="*/ 538682 w 965170"/>
                      <a:gd name="connsiteY134" fmla="*/ 86480 h 982339"/>
                      <a:gd name="connsiteX135" fmla="*/ 533835 w 965170"/>
                      <a:gd name="connsiteY135" fmla="*/ 101711 h 982339"/>
                      <a:gd name="connsiteX136" fmla="*/ 549290 w 965170"/>
                      <a:gd name="connsiteY136" fmla="*/ 107029 h 982339"/>
                      <a:gd name="connsiteX137" fmla="*/ 550317 w 965170"/>
                      <a:gd name="connsiteY137" fmla="*/ 106461 h 982339"/>
                      <a:gd name="connsiteX138" fmla="*/ 578284 w 965170"/>
                      <a:gd name="connsiteY138" fmla="*/ 88355 h 982339"/>
                      <a:gd name="connsiteX139" fmla="*/ 583781 w 965170"/>
                      <a:gd name="connsiteY139" fmla="*/ 84916 h 982339"/>
                      <a:gd name="connsiteX140" fmla="*/ 741466 w 965170"/>
                      <a:gd name="connsiteY140" fmla="*/ 126452 h 982339"/>
                      <a:gd name="connsiteX141" fmla="*/ 757158 w 965170"/>
                      <a:gd name="connsiteY141" fmla="*/ 184924 h 982339"/>
                      <a:gd name="connsiteX142" fmla="*/ 756580 w 965170"/>
                      <a:gd name="connsiteY142" fmla="*/ 196445 h 982339"/>
                      <a:gd name="connsiteX143" fmla="*/ 755017 w 965170"/>
                      <a:gd name="connsiteY143" fmla="*/ 212265 h 982339"/>
                      <a:gd name="connsiteX144" fmla="*/ 755081 w 965170"/>
                      <a:gd name="connsiteY144" fmla="*/ 212381 h 982339"/>
                      <a:gd name="connsiteX145" fmla="*/ 769328 w 965170"/>
                      <a:gd name="connsiteY145" fmla="*/ 219430 h 982339"/>
                      <a:gd name="connsiteX146" fmla="*/ 848458 w 965170"/>
                      <a:gd name="connsiteY146" fmla="*/ 303910 h 982339"/>
                      <a:gd name="connsiteX147" fmla="*/ 840759 w 965170"/>
                      <a:gd name="connsiteY147" fmla="*/ 301973 h 982339"/>
                      <a:gd name="connsiteX148" fmla="*/ 826744 w 965170"/>
                      <a:gd name="connsiteY148" fmla="*/ 308360 h 982339"/>
                      <a:gd name="connsiteX149" fmla="*/ 832659 w 965170"/>
                      <a:gd name="connsiteY149" fmla="*/ 323596 h 982339"/>
                      <a:gd name="connsiteX150" fmla="*/ 834506 w 965170"/>
                      <a:gd name="connsiteY150" fmla="*/ 324230 h 982339"/>
                      <a:gd name="connsiteX151" fmla="*/ 874938 w 965170"/>
                      <a:gd name="connsiteY151" fmla="*/ 334400 h 982339"/>
                      <a:gd name="connsiteX152" fmla="*/ 931380 w 965170"/>
                      <a:gd name="connsiteY152" fmla="*/ 487693 h 982339"/>
                      <a:gd name="connsiteX153" fmla="*/ 842260 w 965170"/>
                      <a:gd name="connsiteY153" fmla="*/ 553698 h 98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965170" h="982339">
                        <a:moveTo>
                          <a:pt x="875244" y="309473"/>
                        </a:moveTo>
                        <a:cubicBezTo>
                          <a:pt x="859620" y="261179"/>
                          <a:pt x="825143" y="221248"/>
                          <a:pt x="779644" y="198751"/>
                        </a:cubicBezTo>
                        <a:cubicBezTo>
                          <a:pt x="779602" y="198731"/>
                          <a:pt x="779578" y="198687"/>
                          <a:pt x="779582" y="198642"/>
                        </a:cubicBezTo>
                        <a:cubicBezTo>
                          <a:pt x="780026" y="194128"/>
                          <a:pt x="780276" y="189554"/>
                          <a:pt x="780276" y="184924"/>
                        </a:cubicBezTo>
                        <a:cubicBezTo>
                          <a:pt x="780337" y="108393"/>
                          <a:pt x="718346" y="46303"/>
                          <a:pt x="641815" y="46241"/>
                        </a:cubicBezTo>
                        <a:cubicBezTo>
                          <a:pt x="617881" y="46222"/>
                          <a:pt x="594350" y="52402"/>
                          <a:pt x="573515" y="64180"/>
                        </a:cubicBezTo>
                        <a:cubicBezTo>
                          <a:pt x="532479" y="-349"/>
                          <a:pt x="446902" y="-19394"/>
                          <a:pt x="382373" y="21642"/>
                        </a:cubicBezTo>
                        <a:cubicBezTo>
                          <a:pt x="352463" y="40662"/>
                          <a:pt x="330986" y="70430"/>
                          <a:pt x="322367" y="104811"/>
                        </a:cubicBezTo>
                        <a:cubicBezTo>
                          <a:pt x="255837" y="60863"/>
                          <a:pt x="166278" y="79169"/>
                          <a:pt x="122330" y="145698"/>
                        </a:cubicBezTo>
                        <a:cubicBezTo>
                          <a:pt x="89758" y="195006"/>
                          <a:pt x="90525" y="259185"/>
                          <a:pt x="124264" y="307701"/>
                        </a:cubicBezTo>
                        <a:cubicBezTo>
                          <a:pt x="32480" y="334797"/>
                          <a:pt x="-19960" y="431170"/>
                          <a:pt x="7136" y="522954"/>
                        </a:cubicBezTo>
                        <a:cubicBezTo>
                          <a:pt x="34232" y="614739"/>
                          <a:pt x="130604" y="667178"/>
                          <a:pt x="222389" y="640082"/>
                        </a:cubicBezTo>
                        <a:cubicBezTo>
                          <a:pt x="228662" y="638230"/>
                          <a:pt x="234824" y="636025"/>
                          <a:pt x="240847" y="633477"/>
                        </a:cubicBezTo>
                        <a:lnTo>
                          <a:pt x="273887" y="659279"/>
                        </a:lnTo>
                        <a:cubicBezTo>
                          <a:pt x="294897" y="674553"/>
                          <a:pt x="315045" y="690978"/>
                          <a:pt x="334238" y="708480"/>
                        </a:cubicBezTo>
                        <a:lnTo>
                          <a:pt x="344959" y="717914"/>
                        </a:lnTo>
                        <a:cubicBezTo>
                          <a:pt x="379191" y="747850"/>
                          <a:pt x="398850" y="791094"/>
                          <a:pt x="398900" y="836568"/>
                        </a:cubicBezTo>
                        <a:lnTo>
                          <a:pt x="398900" y="924553"/>
                        </a:lnTo>
                        <a:cubicBezTo>
                          <a:pt x="398900" y="943701"/>
                          <a:pt x="383378" y="959223"/>
                          <a:pt x="364230" y="959223"/>
                        </a:cubicBezTo>
                        <a:lnTo>
                          <a:pt x="341736" y="959223"/>
                        </a:lnTo>
                        <a:cubicBezTo>
                          <a:pt x="335930" y="959093"/>
                          <a:pt x="330865" y="963144"/>
                          <a:pt x="329717" y="968838"/>
                        </a:cubicBezTo>
                        <a:cubicBezTo>
                          <a:pt x="328649" y="975135"/>
                          <a:pt x="332888" y="981106"/>
                          <a:pt x="339185" y="982173"/>
                        </a:cubicBezTo>
                        <a:cubicBezTo>
                          <a:pt x="339823" y="982282"/>
                          <a:pt x="340469" y="982336"/>
                          <a:pt x="341117" y="982336"/>
                        </a:cubicBezTo>
                        <a:lnTo>
                          <a:pt x="560074" y="982336"/>
                        </a:lnTo>
                        <a:cubicBezTo>
                          <a:pt x="565880" y="982466"/>
                          <a:pt x="570946" y="978415"/>
                          <a:pt x="572093" y="972721"/>
                        </a:cubicBezTo>
                        <a:cubicBezTo>
                          <a:pt x="573161" y="966424"/>
                          <a:pt x="568922" y="960454"/>
                          <a:pt x="562625" y="959386"/>
                        </a:cubicBezTo>
                        <a:cubicBezTo>
                          <a:pt x="561987" y="959277"/>
                          <a:pt x="561341" y="959223"/>
                          <a:pt x="560694" y="959223"/>
                        </a:cubicBezTo>
                        <a:lnTo>
                          <a:pt x="537580" y="959223"/>
                        </a:lnTo>
                        <a:cubicBezTo>
                          <a:pt x="518432" y="959223"/>
                          <a:pt x="502910" y="943701"/>
                          <a:pt x="502910" y="924553"/>
                        </a:cubicBezTo>
                        <a:lnTo>
                          <a:pt x="502910" y="825530"/>
                        </a:lnTo>
                        <a:cubicBezTo>
                          <a:pt x="502856" y="778994"/>
                          <a:pt x="529331" y="736495"/>
                          <a:pt x="571127" y="716030"/>
                        </a:cubicBezTo>
                        <a:cubicBezTo>
                          <a:pt x="629216" y="687138"/>
                          <a:pt x="705638" y="640082"/>
                          <a:pt x="745864" y="594645"/>
                        </a:cubicBezTo>
                        <a:lnTo>
                          <a:pt x="771199" y="566258"/>
                        </a:lnTo>
                        <a:cubicBezTo>
                          <a:pt x="841364" y="596830"/>
                          <a:pt x="923027" y="564734"/>
                          <a:pt x="953600" y="494569"/>
                        </a:cubicBezTo>
                        <a:cubicBezTo>
                          <a:pt x="984172" y="424403"/>
                          <a:pt x="952074" y="342740"/>
                          <a:pt x="881910" y="312168"/>
                        </a:cubicBezTo>
                        <a:cubicBezTo>
                          <a:pt x="879713" y="311211"/>
                          <a:pt x="877491" y="310311"/>
                          <a:pt x="875247" y="309468"/>
                        </a:cubicBezTo>
                        <a:close/>
                        <a:moveTo>
                          <a:pt x="728587" y="579285"/>
                        </a:moveTo>
                        <a:cubicBezTo>
                          <a:pt x="690487" y="622323"/>
                          <a:pt x="614407" y="668697"/>
                          <a:pt x="560835" y="695331"/>
                        </a:cubicBezTo>
                        <a:cubicBezTo>
                          <a:pt x="511164" y="719683"/>
                          <a:pt x="479714" y="770212"/>
                          <a:pt x="479797" y="825530"/>
                        </a:cubicBezTo>
                        <a:lnTo>
                          <a:pt x="479797" y="924553"/>
                        </a:lnTo>
                        <a:cubicBezTo>
                          <a:pt x="479841" y="937097"/>
                          <a:pt x="484006" y="949277"/>
                          <a:pt x="491649" y="959223"/>
                        </a:cubicBezTo>
                        <a:lnTo>
                          <a:pt x="410161" y="959223"/>
                        </a:lnTo>
                        <a:cubicBezTo>
                          <a:pt x="417804" y="949277"/>
                          <a:pt x="421970" y="937097"/>
                          <a:pt x="422013" y="924553"/>
                        </a:cubicBezTo>
                        <a:lnTo>
                          <a:pt x="422013" y="836568"/>
                        </a:lnTo>
                        <a:cubicBezTo>
                          <a:pt x="421964" y="784436"/>
                          <a:pt x="399434" y="734858"/>
                          <a:pt x="360195" y="700534"/>
                        </a:cubicBezTo>
                        <a:lnTo>
                          <a:pt x="349524" y="691145"/>
                        </a:lnTo>
                        <a:cubicBezTo>
                          <a:pt x="329881" y="673227"/>
                          <a:pt x="309256" y="656414"/>
                          <a:pt x="287745" y="640787"/>
                        </a:cubicBezTo>
                        <a:lnTo>
                          <a:pt x="263499" y="621842"/>
                        </a:lnTo>
                        <a:cubicBezTo>
                          <a:pt x="271713" y="616857"/>
                          <a:pt x="279497" y="611200"/>
                          <a:pt x="286776" y="604928"/>
                        </a:cubicBezTo>
                        <a:cubicBezTo>
                          <a:pt x="324683" y="627514"/>
                          <a:pt x="359537" y="654868"/>
                          <a:pt x="390487" y="686320"/>
                        </a:cubicBezTo>
                        <a:lnTo>
                          <a:pt x="410457" y="707538"/>
                        </a:lnTo>
                        <a:lnTo>
                          <a:pt x="410457" y="678395"/>
                        </a:lnTo>
                        <a:cubicBezTo>
                          <a:pt x="410732" y="639683"/>
                          <a:pt x="403814" y="601254"/>
                          <a:pt x="390056" y="565068"/>
                        </a:cubicBezTo>
                        <a:cubicBezTo>
                          <a:pt x="396827" y="565870"/>
                          <a:pt x="403638" y="566280"/>
                          <a:pt x="410457" y="566295"/>
                        </a:cubicBezTo>
                        <a:cubicBezTo>
                          <a:pt x="415833" y="566295"/>
                          <a:pt x="421129" y="565976"/>
                          <a:pt x="426383" y="565510"/>
                        </a:cubicBezTo>
                        <a:cubicBezTo>
                          <a:pt x="434423" y="589872"/>
                          <a:pt x="439956" y="614992"/>
                          <a:pt x="442898" y="640476"/>
                        </a:cubicBezTo>
                        <a:lnTo>
                          <a:pt x="449314" y="694018"/>
                        </a:lnTo>
                        <a:lnTo>
                          <a:pt x="465402" y="642547"/>
                        </a:lnTo>
                        <a:cubicBezTo>
                          <a:pt x="477102" y="605520"/>
                          <a:pt x="492262" y="569676"/>
                          <a:pt x="510682" y="535491"/>
                        </a:cubicBezTo>
                        <a:cubicBezTo>
                          <a:pt x="528277" y="523540"/>
                          <a:pt x="543626" y="508578"/>
                          <a:pt x="556021" y="491292"/>
                        </a:cubicBezTo>
                        <a:cubicBezTo>
                          <a:pt x="560466" y="496295"/>
                          <a:pt x="565173" y="501060"/>
                          <a:pt x="570121" y="505566"/>
                        </a:cubicBezTo>
                        <a:cubicBezTo>
                          <a:pt x="533100" y="557109"/>
                          <a:pt x="507873" y="627951"/>
                          <a:pt x="491894" y="678370"/>
                        </a:cubicBezTo>
                        <a:lnTo>
                          <a:pt x="480998" y="712740"/>
                        </a:lnTo>
                        <a:lnTo>
                          <a:pt x="509844" y="691108"/>
                        </a:lnTo>
                        <a:cubicBezTo>
                          <a:pt x="542245" y="669327"/>
                          <a:pt x="576451" y="650361"/>
                          <a:pt x="612089" y="634418"/>
                        </a:cubicBezTo>
                        <a:cubicBezTo>
                          <a:pt x="650926" y="616493"/>
                          <a:pt x="684496" y="588872"/>
                          <a:pt x="709566" y="554215"/>
                        </a:cubicBezTo>
                        <a:cubicBezTo>
                          <a:pt x="720485" y="553389"/>
                          <a:pt x="731315" y="551634"/>
                          <a:pt x="741936" y="548974"/>
                        </a:cubicBezTo>
                        <a:lnTo>
                          <a:pt x="742030" y="548994"/>
                        </a:lnTo>
                        <a:cubicBezTo>
                          <a:pt x="744723" y="551074"/>
                          <a:pt x="747510" y="553022"/>
                          <a:pt x="750351" y="554900"/>
                        </a:cubicBezTo>
                        <a:close/>
                        <a:moveTo>
                          <a:pt x="329686" y="548670"/>
                        </a:moveTo>
                        <a:cubicBezTo>
                          <a:pt x="330131" y="547696"/>
                          <a:pt x="330369" y="547140"/>
                          <a:pt x="330369" y="547140"/>
                        </a:cubicBezTo>
                        <a:cubicBezTo>
                          <a:pt x="330369" y="547140"/>
                          <a:pt x="336032" y="549741"/>
                          <a:pt x="336936" y="550153"/>
                        </a:cubicBezTo>
                        <a:cubicBezTo>
                          <a:pt x="344934" y="553761"/>
                          <a:pt x="353183" y="556782"/>
                          <a:pt x="361618" y="559191"/>
                        </a:cubicBezTo>
                        <a:cubicBezTo>
                          <a:pt x="362187" y="559355"/>
                          <a:pt x="362452" y="559405"/>
                          <a:pt x="362452" y="559405"/>
                        </a:cubicBezTo>
                        <a:cubicBezTo>
                          <a:pt x="375553" y="587867"/>
                          <a:pt x="383548" y="618410"/>
                          <a:pt x="386072" y="649641"/>
                        </a:cubicBezTo>
                        <a:cubicBezTo>
                          <a:pt x="360417" y="626801"/>
                          <a:pt x="332826" y="606234"/>
                          <a:pt x="303609" y="588171"/>
                        </a:cubicBezTo>
                        <a:cubicBezTo>
                          <a:pt x="314058" y="576251"/>
                          <a:pt x="322830" y="562962"/>
                          <a:pt x="329686" y="548670"/>
                        </a:cubicBezTo>
                        <a:close/>
                        <a:moveTo>
                          <a:pt x="449506" y="561928"/>
                        </a:moveTo>
                        <a:cubicBezTo>
                          <a:pt x="458333" y="559974"/>
                          <a:pt x="466998" y="557346"/>
                          <a:pt x="475424" y="554069"/>
                        </a:cubicBezTo>
                        <a:cubicBezTo>
                          <a:pt x="469329" y="566956"/>
                          <a:pt x="463547" y="580176"/>
                          <a:pt x="458281" y="593503"/>
                        </a:cubicBezTo>
                        <a:cubicBezTo>
                          <a:pt x="455802" y="582542"/>
                          <a:pt x="452783" y="572098"/>
                          <a:pt x="449506" y="561928"/>
                        </a:cubicBezTo>
                        <a:close/>
                        <a:moveTo>
                          <a:pt x="680440" y="553860"/>
                        </a:moveTo>
                        <a:cubicBezTo>
                          <a:pt x="658918" y="579270"/>
                          <a:pt x="632114" y="599683"/>
                          <a:pt x="601898" y="613678"/>
                        </a:cubicBezTo>
                        <a:cubicBezTo>
                          <a:pt x="578836" y="624806"/>
                          <a:pt x="549701" y="638871"/>
                          <a:pt x="524280" y="653974"/>
                        </a:cubicBezTo>
                        <a:cubicBezTo>
                          <a:pt x="539368" y="606600"/>
                          <a:pt x="560839" y="561503"/>
                          <a:pt x="588102" y="519925"/>
                        </a:cubicBezTo>
                        <a:cubicBezTo>
                          <a:pt x="615277" y="539320"/>
                          <a:pt x="647173" y="551042"/>
                          <a:pt x="680440" y="553860"/>
                        </a:cubicBezTo>
                        <a:close/>
                        <a:moveTo>
                          <a:pt x="842260" y="553698"/>
                        </a:moveTo>
                        <a:cubicBezTo>
                          <a:pt x="811608" y="557940"/>
                          <a:pt x="780541" y="549629"/>
                          <a:pt x="756101" y="530650"/>
                        </a:cubicBezTo>
                        <a:lnTo>
                          <a:pt x="747291" y="523858"/>
                        </a:lnTo>
                        <a:lnTo>
                          <a:pt x="747191" y="523837"/>
                        </a:lnTo>
                        <a:lnTo>
                          <a:pt x="736397" y="526530"/>
                        </a:lnTo>
                        <a:cubicBezTo>
                          <a:pt x="676852" y="541785"/>
                          <a:pt x="613791" y="522231"/>
                          <a:pt x="573322" y="475966"/>
                        </a:cubicBezTo>
                        <a:lnTo>
                          <a:pt x="569508" y="471665"/>
                        </a:lnTo>
                        <a:lnTo>
                          <a:pt x="574810" y="464447"/>
                        </a:lnTo>
                        <a:cubicBezTo>
                          <a:pt x="578349" y="459843"/>
                          <a:pt x="578073" y="453363"/>
                          <a:pt x="574154" y="449077"/>
                        </a:cubicBezTo>
                        <a:cubicBezTo>
                          <a:pt x="569711" y="444495"/>
                          <a:pt x="562395" y="444381"/>
                          <a:pt x="557813" y="448824"/>
                        </a:cubicBezTo>
                        <a:cubicBezTo>
                          <a:pt x="557348" y="449273"/>
                          <a:pt x="556924" y="449761"/>
                          <a:pt x="556541" y="450281"/>
                        </a:cubicBezTo>
                        <a:lnTo>
                          <a:pt x="543648" y="468134"/>
                        </a:lnTo>
                        <a:cubicBezTo>
                          <a:pt x="543648" y="468134"/>
                          <a:pt x="537961" y="476615"/>
                          <a:pt x="537251" y="477806"/>
                        </a:cubicBezTo>
                        <a:cubicBezTo>
                          <a:pt x="537251" y="477806"/>
                          <a:pt x="536711" y="478556"/>
                          <a:pt x="536442" y="478917"/>
                        </a:cubicBezTo>
                        <a:cubicBezTo>
                          <a:pt x="507081" y="519184"/>
                          <a:pt x="460291" y="543052"/>
                          <a:pt x="410457" y="543182"/>
                        </a:cubicBezTo>
                        <a:cubicBezTo>
                          <a:pt x="386247" y="543193"/>
                          <a:pt x="362375" y="537506"/>
                          <a:pt x="340770" y="526583"/>
                        </a:cubicBezTo>
                        <a:cubicBezTo>
                          <a:pt x="340770" y="526583"/>
                          <a:pt x="333884" y="523712"/>
                          <a:pt x="327032" y="520227"/>
                        </a:cubicBezTo>
                        <a:cubicBezTo>
                          <a:pt x="323482" y="518424"/>
                          <a:pt x="319509" y="516058"/>
                          <a:pt x="319509" y="516058"/>
                        </a:cubicBezTo>
                        <a:lnTo>
                          <a:pt x="312690" y="511953"/>
                        </a:lnTo>
                        <a:cubicBezTo>
                          <a:pt x="307782" y="508848"/>
                          <a:pt x="301355" y="509709"/>
                          <a:pt x="297436" y="513995"/>
                        </a:cubicBezTo>
                        <a:cubicBezTo>
                          <a:pt x="293272" y="518840"/>
                          <a:pt x="293823" y="526143"/>
                          <a:pt x="298668" y="530308"/>
                        </a:cubicBezTo>
                        <a:cubicBezTo>
                          <a:pt x="299160" y="530731"/>
                          <a:pt x="299687" y="531111"/>
                          <a:pt x="300243" y="531446"/>
                        </a:cubicBezTo>
                        <a:lnTo>
                          <a:pt x="309646" y="537109"/>
                        </a:lnTo>
                        <a:lnTo>
                          <a:pt x="309490" y="537440"/>
                        </a:lnTo>
                        <a:cubicBezTo>
                          <a:pt x="274360" y="612559"/>
                          <a:pt x="184986" y="644976"/>
                          <a:pt x="109868" y="609845"/>
                        </a:cubicBezTo>
                        <a:cubicBezTo>
                          <a:pt x="34749" y="574715"/>
                          <a:pt x="2333" y="485341"/>
                          <a:pt x="37463" y="410222"/>
                        </a:cubicBezTo>
                        <a:cubicBezTo>
                          <a:pt x="55659" y="371314"/>
                          <a:pt x="89646" y="342062"/>
                          <a:pt x="130830" y="329862"/>
                        </a:cubicBezTo>
                        <a:lnTo>
                          <a:pt x="139646" y="327250"/>
                        </a:lnTo>
                        <a:lnTo>
                          <a:pt x="153383" y="342570"/>
                        </a:lnTo>
                        <a:cubicBezTo>
                          <a:pt x="157477" y="347139"/>
                          <a:pt x="164428" y="347712"/>
                          <a:pt x="169215" y="343875"/>
                        </a:cubicBezTo>
                        <a:cubicBezTo>
                          <a:pt x="174227" y="339440"/>
                          <a:pt x="174695" y="331780"/>
                          <a:pt x="170259" y="326768"/>
                        </a:cubicBezTo>
                        <a:cubicBezTo>
                          <a:pt x="170196" y="326696"/>
                          <a:pt x="170132" y="326625"/>
                          <a:pt x="170067" y="326555"/>
                        </a:cubicBezTo>
                        <a:lnTo>
                          <a:pt x="149843" y="303999"/>
                        </a:lnTo>
                        <a:lnTo>
                          <a:pt x="144884" y="296874"/>
                        </a:lnTo>
                        <a:cubicBezTo>
                          <a:pt x="131891" y="278681"/>
                          <a:pt x="123964" y="257363"/>
                          <a:pt x="121917" y="235101"/>
                        </a:cubicBezTo>
                        <a:cubicBezTo>
                          <a:pt x="116626" y="168197"/>
                          <a:pt x="166573" y="109672"/>
                          <a:pt x="233477" y="104381"/>
                        </a:cubicBezTo>
                        <a:cubicBezTo>
                          <a:pt x="243654" y="103575"/>
                          <a:pt x="253892" y="104056"/>
                          <a:pt x="263949" y="105812"/>
                        </a:cubicBezTo>
                        <a:cubicBezTo>
                          <a:pt x="280908" y="108913"/>
                          <a:pt x="297035" y="115515"/>
                          <a:pt x="311300" y="125197"/>
                        </a:cubicBezTo>
                        <a:lnTo>
                          <a:pt x="317772" y="129473"/>
                        </a:lnTo>
                        <a:lnTo>
                          <a:pt x="315631" y="149907"/>
                        </a:lnTo>
                        <a:cubicBezTo>
                          <a:pt x="314886" y="156249"/>
                          <a:pt x="319378" y="162010"/>
                          <a:pt x="325710" y="162831"/>
                        </a:cubicBezTo>
                        <a:cubicBezTo>
                          <a:pt x="326177" y="162883"/>
                          <a:pt x="326646" y="162910"/>
                          <a:pt x="327117" y="162912"/>
                        </a:cubicBezTo>
                        <a:cubicBezTo>
                          <a:pt x="333026" y="162904"/>
                          <a:pt x="337977" y="158440"/>
                          <a:pt x="338594" y="152563"/>
                        </a:cubicBezTo>
                        <a:lnTo>
                          <a:pt x="341766" y="122345"/>
                        </a:lnTo>
                        <a:lnTo>
                          <a:pt x="344104" y="113059"/>
                        </a:lnTo>
                        <a:cubicBezTo>
                          <a:pt x="355730" y="64700"/>
                          <a:pt x="396522" y="28884"/>
                          <a:pt x="445977" y="23610"/>
                        </a:cubicBezTo>
                        <a:cubicBezTo>
                          <a:pt x="489100" y="19557"/>
                          <a:pt x="530851" y="40039"/>
                          <a:pt x="554039" y="76622"/>
                        </a:cubicBezTo>
                        <a:lnTo>
                          <a:pt x="554189" y="76853"/>
                        </a:lnTo>
                        <a:lnTo>
                          <a:pt x="538682" y="86480"/>
                        </a:lnTo>
                        <a:cubicBezTo>
                          <a:pt x="533429" y="89587"/>
                          <a:pt x="531344" y="96140"/>
                          <a:pt x="533835" y="101711"/>
                        </a:cubicBezTo>
                        <a:cubicBezTo>
                          <a:pt x="536634" y="107447"/>
                          <a:pt x="543553" y="109829"/>
                          <a:pt x="549290" y="107029"/>
                        </a:cubicBezTo>
                        <a:cubicBezTo>
                          <a:pt x="549641" y="106857"/>
                          <a:pt x="549984" y="106668"/>
                          <a:pt x="550317" y="106461"/>
                        </a:cubicBezTo>
                        <a:lnTo>
                          <a:pt x="578284" y="88355"/>
                        </a:lnTo>
                        <a:cubicBezTo>
                          <a:pt x="579409" y="87656"/>
                          <a:pt x="583781" y="84916"/>
                          <a:pt x="583781" y="84916"/>
                        </a:cubicBezTo>
                        <a:cubicBezTo>
                          <a:pt x="638794" y="52843"/>
                          <a:pt x="709392" y="71439"/>
                          <a:pt x="741466" y="126452"/>
                        </a:cubicBezTo>
                        <a:cubicBezTo>
                          <a:pt x="751812" y="144197"/>
                          <a:pt x="757228" y="164383"/>
                          <a:pt x="757158" y="184924"/>
                        </a:cubicBezTo>
                        <a:cubicBezTo>
                          <a:pt x="757158" y="188642"/>
                          <a:pt x="756961" y="192518"/>
                          <a:pt x="756580" y="196445"/>
                        </a:cubicBezTo>
                        <a:lnTo>
                          <a:pt x="755017" y="212265"/>
                        </a:lnTo>
                        <a:cubicBezTo>
                          <a:pt x="755013" y="212314"/>
                          <a:pt x="755038" y="212359"/>
                          <a:pt x="755081" y="212381"/>
                        </a:cubicBezTo>
                        <a:lnTo>
                          <a:pt x="769328" y="219430"/>
                        </a:lnTo>
                        <a:cubicBezTo>
                          <a:pt x="804995" y="237171"/>
                          <a:pt x="833084" y="267159"/>
                          <a:pt x="848458" y="303910"/>
                        </a:cubicBezTo>
                        <a:lnTo>
                          <a:pt x="840759" y="301973"/>
                        </a:lnTo>
                        <a:cubicBezTo>
                          <a:pt x="835157" y="300429"/>
                          <a:pt x="829253" y="303119"/>
                          <a:pt x="826744" y="308360"/>
                        </a:cubicBezTo>
                        <a:cubicBezTo>
                          <a:pt x="824170" y="314201"/>
                          <a:pt x="826818" y="321022"/>
                          <a:pt x="832659" y="323596"/>
                        </a:cubicBezTo>
                        <a:cubicBezTo>
                          <a:pt x="833255" y="323859"/>
                          <a:pt x="833873" y="324071"/>
                          <a:pt x="834506" y="324230"/>
                        </a:cubicBezTo>
                        <a:lnTo>
                          <a:pt x="874938" y="334400"/>
                        </a:lnTo>
                        <a:cubicBezTo>
                          <a:pt x="932855" y="361144"/>
                          <a:pt x="958125" y="429776"/>
                          <a:pt x="931380" y="487693"/>
                        </a:cubicBezTo>
                        <a:cubicBezTo>
                          <a:pt x="914868" y="523450"/>
                          <a:pt x="881277" y="548329"/>
                          <a:pt x="842260" y="553698"/>
                        </a:cubicBezTo>
                        <a:close/>
                      </a:path>
                    </a:pathLst>
                  </a:custGeom>
                  <a:solidFill>
                    <a:srgbClr val="000000"/>
                  </a:solidFill>
                  <a:ln w="11509" cap="flat">
                    <a:noFill/>
                    <a:prstDash val="solid"/>
                    <a:miter/>
                  </a:ln>
                </p:spPr>
                <p:txBody>
                  <a:bodyPr rtlCol="0" anchor="ctr"/>
                  <a:lstStyle/>
                  <a:p>
                    <a:endParaRPr lang="es-CO"/>
                  </a:p>
                </p:txBody>
              </p:sp>
            </p:grpSp>
            <p:grpSp>
              <p:nvGrpSpPr>
                <p:cNvPr id="47" name="Grupo 46">
                  <a:extLst>
                    <a:ext uri="{FF2B5EF4-FFF2-40B4-BE49-F238E27FC236}">
                      <a16:creationId xmlns:a16="http://schemas.microsoft.com/office/drawing/2014/main" id="{40FA6AB4-676E-475C-8557-DF8506FAD3BA}"/>
                    </a:ext>
                  </a:extLst>
                </p:cNvPr>
                <p:cNvGrpSpPr/>
                <p:nvPr/>
              </p:nvGrpSpPr>
              <p:grpSpPr>
                <a:xfrm>
                  <a:off x="5128129" y="1239126"/>
                  <a:ext cx="792000" cy="792000"/>
                  <a:chOff x="327509" y="259337"/>
                  <a:chExt cx="1656000" cy="1656000"/>
                </a:xfrm>
              </p:grpSpPr>
              <p:pic>
                <p:nvPicPr>
                  <p:cNvPr id="48" name="Gráfico 47" descr="Árbol de hojas podridas con relleno sólido">
                    <a:extLst>
                      <a:ext uri="{FF2B5EF4-FFF2-40B4-BE49-F238E27FC236}">
                        <a16:creationId xmlns:a16="http://schemas.microsoft.com/office/drawing/2014/main" id="{A33BCFCD-EB69-48C5-AF37-A4B6CA6B4F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7509" y="259337"/>
                    <a:ext cx="1656000" cy="1656000"/>
                  </a:xfrm>
                  <a:prstGeom prst="rect">
                    <a:avLst/>
                  </a:prstGeom>
                </p:spPr>
              </p:pic>
              <p:sp>
                <p:nvSpPr>
                  <p:cNvPr id="49" name="Gráfico 14" descr="Árbol de hojas podridas contorno">
                    <a:extLst>
                      <a:ext uri="{FF2B5EF4-FFF2-40B4-BE49-F238E27FC236}">
                        <a16:creationId xmlns:a16="http://schemas.microsoft.com/office/drawing/2014/main" id="{FE56AACD-3EE7-4FC1-8ECB-F2A76FA678E5}"/>
                      </a:ext>
                    </a:extLst>
                  </p:cNvPr>
                  <p:cNvSpPr/>
                  <p:nvPr/>
                </p:nvSpPr>
                <p:spPr>
                  <a:xfrm>
                    <a:off x="412573" y="341970"/>
                    <a:ext cx="1512000" cy="1512000"/>
                  </a:xfrm>
                  <a:custGeom>
                    <a:avLst/>
                    <a:gdLst>
                      <a:gd name="connsiteX0" fmla="*/ 875244 w 965170"/>
                      <a:gd name="connsiteY0" fmla="*/ 309473 h 982339"/>
                      <a:gd name="connsiteX1" fmla="*/ 779644 w 965170"/>
                      <a:gd name="connsiteY1" fmla="*/ 198751 h 982339"/>
                      <a:gd name="connsiteX2" fmla="*/ 779582 w 965170"/>
                      <a:gd name="connsiteY2" fmla="*/ 198642 h 982339"/>
                      <a:gd name="connsiteX3" fmla="*/ 780276 w 965170"/>
                      <a:gd name="connsiteY3" fmla="*/ 184924 h 982339"/>
                      <a:gd name="connsiteX4" fmla="*/ 641815 w 965170"/>
                      <a:gd name="connsiteY4" fmla="*/ 46241 h 982339"/>
                      <a:gd name="connsiteX5" fmla="*/ 573515 w 965170"/>
                      <a:gd name="connsiteY5" fmla="*/ 64180 h 982339"/>
                      <a:gd name="connsiteX6" fmla="*/ 382373 w 965170"/>
                      <a:gd name="connsiteY6" fmla="*/ 21642 h 982339"/>
                      <a:gd name="connsiteX7" fmla="*/ 322367 w 965170"/>
                      <a:gd name="connsiteY7" fmla="*/ 104811 h 982339"/>
                      <a:gd name="connsiteX8" fmla="*/ 122330 w 965170"/>
                      <a:gd name="connsiteY8" fmla="*/ 145698 h 982339"/>
                      <a:gd name="connsiteX9" fmla="*/ 124264 w 965170"/>
                      <a:gd name="connsiteY9" fmla="*/ 307701 h 982339"/>
                      <a:gd name="connsiteX10" fmla="*/ 7136 w 965170"/>
                      <a:gd name="connsiteY10" fmla="*/ 522954 h 982339"/>
                      <a:gd name="connsiteX11" fmla="*/ 222389 w 965170"/>
                      <a:gd name="connsiteY11" fmla="*/ 640082 h 982339"/>
                      <a:gd name="connsiteX12" fmla="*/ 240847 w 965170"/>
                      <a:gd name="connsiteY12" fmla="*/ 633477 h 982339"/>
                      <a:gd name="connsiteX13" fmla="*/ 273887 w 965170"/>
                      <a:gd name="connsiteY13" fmla="*/ 659279 h 982339"/>
                      <a:gd name="connsiteX14" fmla="*/ 334238 w 965170"/>
                      <a:gd name="connsiteY14" fmla="*/ 708480 h 982339"/>
                      <a:gd name="connsiteX15" fmla="*/ 344959 w 965170"/>
                      <a:gd name="connsiteY15" fmla="*/ 717914 h 982339"/>
                      <a:gd name="connsiteX16" fmla="*/ 398900 w 965170"/>
                      <a:gd name="connsiteY16" fmla="*/ 836568 h 982339"/>
                      <a:gd name="connsiteX17" fmla="*/ 398900 w 965170"/>
                      <a:gd name="connsiteY17" fmla="*/ 924553 h 982339"/>
                      <a:gd name="connsiteX18" fmla="*/ 364230 w 965170"/>
                      <a:gd name="connsiteY18" fmla="*/ 959223 h 982339"/>
                      <a:gd name="connsiteX19" fmla="*/ 341736 w 965170"/>
                      <a:gd name="connsiteY19" fmla="*/ 959223 h 982339"/>
                      <a:gd name="connsiteX20" fmla="*/ 329717 w 965170"/>
                      <a:gd name="connsiteY20" fmla="*/ 968838 h 982339"/>
                      <a:gd name="connsiteX21" fmla="*/ 339185 w 965170"/>
                      <a:gd name="connsiteY21" fmla="*/ 982173 h 982339"/>
                      <a:gd name="connsiteX22" fmla="*/ 341117 w 965170"/>
                      <a:gd name="connsiteY22" fmla="*/ 982336 h 982339"/>
                      <a:gd name="connsiteX23" fmla="*/ 560074 w 965170"/>
                      <a:gd name="connsiteY23" fmla="*/ 982336 h 982339"/>
                      <a:gd name="connsiteX24" fmla="*/ 572093 w 965170"/>
                      <a:gd name="connsiteY24" fmla="*/ 972721 h 982339"/>
                      <a:gd name="connsiteX25" fmla="*/ 562625 w 965170"/>
                      <a:gd name="connsiteY25" fmla="*/ 959386 h 982339"/>
                      <a:gd name="connsiteX26" fmla="*/ 560694 w 965170"/>
                      <a:gd name="connsiteY26" fmla="*/ 959223 h 982339"/>
                      <a:gd name="connsiteX27" fmla="*/ 537580 w 965170"/>
                      <a:gd name="connsiteY27" fmla="*/ 959223 h 982339"/>
                      <a:gd name="connsiteX28" fmla="*/ 502910 w 965170"/>
                      <a:gd name="connsiteY28" fmla="*/ 924553 h 982339"/>
                      <a:gd name="connsiteX29" fmla="*/ 502910 w 965170"/>
                      <a:gd name="connsiteY29" fmla="*/ 825530 h 982339"/>
                      <a:gd name="connsiteX30" fmla="*/ 571127 w 965170"/>
                      <a:gd name="connsiteY30" fmla="*/ 716030 h 982339"/>
                      <a:gd name="connsiteX31" fmla="*/ 745864 w 965170"/>
                      <a:gd name="connsiteY31" fmla="*/ 594645 h 982339"/>
                      <a:gd name="connsiteX32" fmla="*/ 771199 w 965170"/>
                      <a:gd name="connsiteY32" fmla="*/ 566258 h 982339"/>
                      <a:gd name="connsiteX33" fmla="*/ 953600 w 965170"/>
                      <a:gd name="connsiteY33" fmla="*/ 494569 h 982339"/>
                      <a:gd name="connsiteX34" fmla="*/ 881910 w 965170"/>
                      <a:gd name="connsiteY34" fmla="*/ 312168 h 982339"/>
                      <a:gd name="connsiteX35" fmla="*/ 875247 w 965170"/>
                      <a:gd name="connsiteY35" fmla="*/ 309468 h 982339"/>
                      <a:gd name="connsiteX36" fmla="*/ 728587 w 965170"/>
                      <a:gd name="connsiteY36" fmla="*/ 579285 h 982339"/>
                      <a:gd name="connsiteX37" fmla="*/ 560835 w 965170"/>
                      <a:gd name="connsiteY37" fmla="*/ 695331 h 982339"/>
                      <a:gd name="connsiteX38" fmla="*/ 479797 w 965170"/>
                      <a:gd name="connsiteY38" fmla="*/ 825530 h 982339"/>
                      <a:gd name="connsiteX39" fmla="*/ 479797 w 965170"/>
                      <a:gd name="connsiteY39" fmla="*/ 924553 h 982339"/>
                      <a:gd name="connsiteX40" fmla="*/ 491649 w 965170"/>
                      <a:gd name="connsiteY40" fmla="*/ 959223 h 982339"/>
                      <a:gd name="connsiteX41" fmla="*/ 410161 w 965170"/>
                      <a:gd name="connsiteY41" fmla="*/ 959223 h 982339"/>
                      <a:gd name="connsiteX42" fmla="*/ 422013 w 965170"/>
                      <a:gd name="connsiteY42" fmla="*/ 924553 h 982339"/>
                      <a:gd name="connsiteX43" fmla="*/ 422013 w 965170"/>
                      <a:gd name="connsiteY43" fmla="*/ 836568 h 982339"/>
                      <a:gd name="connsiteX44" fmla="*/ 360195 w 965170"/>
                      <a:gd name="connsiteY44" fmla="*/ 700534 h 982339"/>
                      <a:gd name="connsiteX45" fmla="*/ 349524 w 965170"/>
                      <a:gd name="connsiteY45" fmla="*/ 691145 h 982339"/>
                      <a:gd name="connsiteX46" fmla="*/ 287745 w 965170"/>
                      <a:gd name="connsiteY46" fmla="*/ 640787 h 982339"/>
                      <a:gd name="connsiteX47" fmla="*/ 263499 w 965170"/>
                      <a:gd name="connsiteY47" fmla="*/ 621842 h 982339"/>
                      <a:gd name="connsiteX48" fmla="*/ 286776 w 965170"/>
                      <a:gd name="connsiteY48" fmla="*/ 604928 h 982339"/>
                      <a:gd name="connsiteX49" fmla="*/ 390487 w 965170"/>
                      <a:gd name="connsiteY49" fmla="*/ 686320 h 982339"/>
                      <a:gd name="connsiteX50" fmla="*/ 410457 w 965170"/>
                      <a:gd name="connsiteY50" fmla="*/ 707538 h 982339"/>
                      <a:gd name="connsiteX51" fmla="*/ 410457 w 965170"/>
                      <a:gd name="connsiteY51" fmla="*/ 678395 h 982339"/>
                      <a:gd name="connsiteX52" fmla="*/ 390056 w 965170"/>
                      <a:gd name="connsiteY52" fmla="*/ 565068 h 982339"/>
                      <a:gd name="connsiteX53" fmla="*/ 410457 w 965170"/>
                      <a:gd name="connsiteY53" fmla="*/ 566295 h 982339"/>
                      <a:gd name="connsiteX54" fmla="*/ 426383 w 965170"/>
                      <a:gd name="connsiteY54" fmla="*/ 565510 h 982339"/>
                      <a:gd name="connsiteX55" fmla="*/ 442898 w 965170"/>
                      <a:gd name="connsiteY55" fmla="*/ 640476 h 982339"/>
                      <a:gd name="connsiteX56" fmla="*/ 449314 w 965170"/>
                      <a:gd name="connsiteY56" fmla="*/ 694018 h 982339"/>
                      <a:gd name="connsiteX57" fmla="*/ 465402 w 965170"/>
                      <a:gd name="connsiteY57" fmla="*/ 642547 h 982339"/>
                      <a:gd name="connsiteX58" fmla="*/ 510682 w 965170"/>
                      <a:gd name="connsiteY58" fmla="*/ 535491 h 982339"/>
                      <a:gd name="connsiteX59" fmla="*/ 556021 w 965170"/>
                      <a:gd name="connsiteY59" fmla="*/ 491292 h 982339"/>
                      <a:gd name="connsiteX60" fmla="*/ 570121 w 965170"/>
                      <a:gd name="connsiteY60" fmla="*/ 505566 h 982339"/>
                      <a:gd name="connsiteX61" fmla="*/ 491894 w 965170"/>
                      <a:gd name="connsiteY61" fmla="*/ 678370 h 982339"/>
                      <a:gd name="connsiteX62" fmla="*/ 480998 w 965170"/>
                      <a:gd name="connsiteY62" fmla="*/ 712740 h 982339"/>
                      <a:gd name="connsiteX63" fmla="*/ 509844 w 965170"/>
                      <a:gd name="connsiteY63" fmla="*/ 691108 h 982339"/>
                      <a:gd name="connsiteX64" fmla="*/ 612089 w 965170"/>
                      <a:gd name="connsiteY64" fmla="*/ 634418 h 982339"/>
                      <a:gd name="connsiteX65" fmla="*/ 709566 w 965170"/>
                      <a:gd name="connsiteY65" fmla="*/ 554215 h 982339"/>
                      <a:gd name="connsiteX66" fmla="*/ 741936 w 965170"/>
                      <a:gd name="connsiteY66" fmla="*/ 548974 h 982339"/>
                      <a:gd name="connsiteX67" fmla="*/ 742030 w 965170"/>
                      <a:gd name="connsiteY67" fmla="*/ 548994 h 982339"/>
                      <a:gd name="connsiteX68" fmla="*/ 750351 w 965170"/>
                      <a:gd name="connsiteY68" fmla="*/ 554900 h 982339"/>
                      <a:gd name="connsiteX69" fmla="*/ 329686 w 965170"/>
                      <a:gd name="connsiteY69" fmla="*/ 548670 h 982339"/>
                      <a:gd name="connsiteX70" fmla="*/ 330369 w 965170"/>
                      <a:gd name="connsiteY70" fmla="*/ 547140 h 982339"/>
                      <a:gd name="connsiteX71" fmla="*/ 336936 w 965170"/>
                      <a:gd name="connsiteY71" fmla="*/ 550153 h 982339"/>
                      <a:gd name="connsiteX72" fmla="*/ 361618 w 965170"/>
                      <a:gd name="connsiteY72" fmla="*/ 559191 h 982339"/>
                      <a:gd name="connsiteX73" fmla="*/ 362452 w 965170"/>
                      <a:gd name="connsiteY73" fmla="*/ 559405 h 982339"/>
                      <a:gd name="connsiteX74" fmla="*/ 386072 w 965170"/>
                      <a:gd name="connsiteY74" fmla="*/ 649641 h 982339"/>
                      <a:gd name="connsiteX75" fmla="*/ 303609 w 965170"/>
                      <a:gd name="connsiteY75" fmla="*/ 588171 h 982339"/>
                      <a:gd name="connsiteX76" fmla="*/ 329686 w 965170"/>
                      <a:gd name="connsiteY76" fmla="*/ 548670 h 982339"/>
                      <a:gd name="connsiteX77" fmla="*/ 449506 w 965170"/>
                      <a:gd name="connsiteY77" fmla="*/ 561928 h 982339"/>
                      <a:gd name="connsiteX78" fmla="*/ 475424 w 965170"/>
                      <a:gd name="connsiteY78" fmla="*/ 554069 h 982339"/>
                      <a:gd name="connsiteX79" fmla="*/ 458281 w 965170"/>
                      <a:gd name="connsiteY79" fmla="*/ 593503 h 982339"/>
                      <a:gd name="connsiteX80" fmla="*/ 449506 w 965170"/>
                      <a:gd name="connsiteY80" fmla="*/ 561928 h 982339"/>
                      <a:gd name="connsiteX81" fmla="*/ 680440 w 965170"/>
                      <a:gd name="connsiteY81" fmla="*/ 553860 h 982339"/>
                      <a:gd name="connsiteX82" fmla="*/ 601898 w 965170"/>
                      <a:gd name="connsiteY82" fmla="*/ 613678 h 982339"/>
                      <a:gd name="connsiteX83" fmla="*/ 524280 w 965170"/>
                      <a:gd name="connsiteY83" fmla="*/ 653974 h 982339"/>
                      <a:gd name="connsiteX84" fmla="*/ 588102 w 965170"/>
                      <a:gd name="connsiteY84" fmla="*/ 519925 h 982339"/>
                      <a:gd name="connsiteX85" fmla="*/ 680440 w 965170"/>
                      <a:gd name="connsiteY85" fmla="*/ 553860 h 982339"/>
                      <a:gd name="connsiteX86" fmla="*/ 842260 w 965170"/>
                      <a:gd name="connsiteY86" fmla="*/ 553698 h 982339"/>
                      <a:gd name="connsiteX87" fmla="*/ 756101 w 965170"/>
                      <a:gd name="connsiteY87" fmla="*/ 530650 h 982339"/>
                      <a:gd name="connsiteX88" fmla="*/ 747291 w 965170"/>
                      <a:gd name="connsiteY88" fmla="*/ 523858 h 982339"/>
                      <a:gd name="connsiteX89" fmla="*/ 747191 w 965170"/>
                      <a:gd name="connsiteY89" fmla="*/ 523837 h 982339"/>
                      <a:gd name="connsiteX90" fmla="*/ 736397 w 965170"/>
                      <a:gd name="connsiteY90" fmla="*/ 526530 h 982339"/>
                      <a:gd name="connsiteX91" fmla="*/ 573322 w 965170"/>
                      <a:gd name="connsiteY91" fmla="*/ 475966 h 982339"/>
                      <a:gd name="connsiteX92" fmla="*/ 569508 w 965170"/>
                      <a:gd name="connsiteY92" fmla="*/ 471665 h 982339"/>
                      <a:gd name="connsiteX93" fmla="*/ 574810 w 965170"/>
                      <a:gd name="connsiteY93" fmla="*/ 464447 h 982339"/>
                      <a:gd name="connsiteX94" fmla="*/ 574154 w 965170"/>
                      <a:gd name="connsiteY94" fmla="*/ 449077 h 982339"/>
                      <a:gd name="connsiteX95" fmla="*/ 557813 w 965170"/>
                      <a:gd name="connsiteY95" fmla="*/ 448824 h 982339"/>
                      <a:gd name="connsiteX96" fmla="*/ 556541 w 965170"/>
                      <a:gd name="connsiteY96" fmla="*/ 450281 h 982339"/>
                      <a:gd name="connsiteX97" fmla="*/ 543648 w 965170"/>
                      <a:gd name="connsiteY97" fmla="*/ 468134 h 982339"/>
                      <a:gd name="connsiteX98" fmla="*/ 537251 w 965170"/>
                      <a:gd name="connsiteY98" fmla="*/ 477806 h 982339"/>
                      <a:gd name="connsiteX99" fmla="*/ 536442 w 965170"/>
                      <a:gd name="connsiteY99" fmla="*/ 478917 h 982339"/>
                      <a:gd name="connsiteX100" fmla="*/ 410457 w 965170"/>
                      <a:gd name="connsiteY100" fmla="*/ 543182 h 982339"/>
                      <a:gd name="connsiteX101" fmla="*/ 340770 w 965170"/>
                      <a:gd name="connsiteY101" fmla="*/ 526583 h 982339"/>
                      <a:gd name="connsiteX102" fmla="*/ 327032 w 965170"/>
                      <a:gd name="connsiteY102" fmla="*/ 520227 h 982339"/>
                      <a:gd name="connsiteX103" fmla="*/ 319509 w 965170"/>
                      <a:gd name="connsiteY103" fmla="*/ 516058 h 982339"/>
                      <a:gd name="connsiteX104" fmla="*/ 312690 w 965170"/>
                      <a:gd name="connsiteY104" fmla="*/ 511953 h 982339"/>
                      <a:gd name="connsiteX105" fmla="*/ 297436 w 965170"/>
                      <a:gd name="connsiteY105" fmla="*/ 513995 h 982339"/>
                      <a:gd name="connsiteX106" fmla="*/ 298668 w 965170"/>
                      <a:gd name="connsiteY106" fmla="*/ 530308 h 982339"/>
                      <a:gd name="connsiteX107" fmla="*/ 300243 w 965170"/>
                      <a:gd name="connsiteY107" fmla="*/ 531446 h 982339"/>
                      <a:gd name="connsiteX108" fmla="*/ 309646 w 965170"/>
                      <a:gd name="connsiteY108" fmla="*/ 537109 h 982339"/>
                      <a:gd name="connsiteX109" fmla="*/ 309490 w 965170"/>
                      <a:gd name="connsiteY109" fmla="*/ 537440 h 982339"/>
                      <a:gd name="connsiteX110" fmla="*/ 109868 w 965170"/>
                      <a:gd name="connsiteY110" fmla="*/ 609845 h 982339"/>
                      <a:gd name="connsiteX111" fmla="*/ 37463 w 965170"/>
                      <a:gd name="connsiteY111" fmla="*/ 410222 h 982339"/>
                      <a:gd name="connsiteX112" fmla="*/ 130830 w 965170"/>
                      <a:gd name="connsiteY112" fmla="*/ 329862 h 982339"/>
                      <a:gd name="connsiteX113" fmla="*/ 139646 w 965170"/>
                      <a:gd name="connsiteY113" fmla="*/ 327250 h 982339"/>
                      <a:gd name="connsiteX114" fmla="*/ 153383 w 965170"/>
                      <a:gd name="connsiteY114" fmla="*/ 342570 h 982339"/>
                      <a:gd name="connsiteX115" fmla="*/ 169215 w 965170"/>
                      <a:gd name="connsiteY115" fmla="*/ 343875 h 982339"/>
                      <a:gd name="connsiteX116" fmla="*/ 170259 w 965170"/>
                      <a:gd name="connsiteY116" fmla="*/ 326768 h 982339"/>
                      <a:gd name="connsiteX117" fmla="*/ 170067 w 965170"/>
                      <a:gd name="connsiteY117" fmla="*/ 326555 h 982339"/>
                      <a:gd name="connsiteX118" fmla="*/ 149843 w 965170"/>
                      <a:gd name="connsiteY118" fmla="*/ 303999 h 982339"/>
                      <a:gd name="connsiteX119" fmla="*/ 144884 w 965170"/>
                      <a:gd name="connsiteY119" fmla="*/ 296874 h 982339"/>
                      <a:gd name="connsiteX120" fmla="*/ 121917 w 965170"/>
                      <a:gd name="connsiteY120" fmla="*/ 235101 h 982339"/>
                      <a:gd name="connsiteX121" fmla="*/ 233477 w 965170"/>
                      <a:gd name="connsiteY121" fmla="*/ 104381 h 982339"/>
                      <a:gd name="connsiteX122" fmla="*/ 263949 w 965170"/>
                      <a:gd name="connsiteY122" fmla="*/ 105812 h 982339"/>
                      <a:gd name="connsiteX123" fmla="*/ 311300 w 965170"/>
                      <a:gd name="connsiteY123" fmla="*/ 125197 h 982339"/>
                      <a:gd name="connsiteX124" fmla="*/ 317772 w 965170"/>
                      <a:gd name="connsiteY124" fmla="*/ 129473 h 982339"/>
                      <a:gd name="connsiteX125" fmla="*/ 315631 w 965170"/>
                      <a:gd name="connsiteY125" fmla="*/ 149907 h 982339"/>
                      <a:gd name="connsiteX126" fmla="*/ 325710 w 965170"/>
                      <a:gd name="connsiteY126" fmla="*/ 162831 h 982339"/>
                      <a:gd name="connsiteX127" fmla="*/ 327117 w 965170"/>
                      <a:gd name="connsiteY127" fmla="*/ 162912 h 982339"/>
                      <a:gd name="connsiteX128" fmla="*/ 338594 w 965170"/>
                      <a:gd name="connsiteY128" fmla="*/ 152563 h 982339"/>
                      <a:gd name="connsiteX129" fmla="*/ 341766 w 965170"/>
                      <a:gd name="connsiteY129" fmla="*/ 122345 h 982339"/>
                      <a:gd name="connsiteX130" fmla="*/ 344104 w 965170"/>
                      <a:gd name="connsiteY130" fmla="*/ 113059 h 982339"/>
                      <a:gd name="connsiteX131" fmla="*/ 445977 w 965170"/>
                      <a:gd name="connsiteY131" fmla="*/ 23610 h 982339"/>
                      <a:gd name="connsiteX132" fmla="*/ 554039 w 965170"/>
                      <a:gd name="connsiteY132" fmla="*/ 76622 h 982339"/>
                      <a:gd name="connsiteX133" fmla="*/ 554189 w 965170"/>
                      <a:gd name="connsiteY133" fmla="*/ 76853 h 982339"/>
                      <a:gd name="connsiteX134" fmla="*/ 538682 w 965170"/>
                      <a:gd name="connsiteY134" fmla="*/ 86480 h 982339"/>
                      <a:gd name="connsiteX135" fmla="*/ 533835 w 965170"/>
                      <a:gd name="connsiteY135" fmla="*/ 101711 h 982339"/>
                      <a:gd name="connsiteX136" fmla="*/ 549290 w 965170"/>
                      <a:gd name="connsiteY136" fmla="*/ 107029 h 982339"/>
                      <a:gd name="connsiteX137" fmla="*/ 550317 w 965170"/>
                      <a:gd name="connsiteY137" fmla="*/ 106461 h 982339"/>
                      <a:gd name="connsiteX138" fmla="*/ 578284 w 965170"/>
                      <a:gd name="connsiteY138" fmla="*/ 88355 h 982339"/>
                      <a:gd name="connsiteX139" fmla="*/ 583781 w 965170"/>
                      <a:gd name="connsiteY139" fmla="*/ 84916 h 982339"/>
                      <a:gd name="connsiteX140" fmla="*/ 741466 w 965170"/>
                      <a:gd name="connsiteY140" fmla="*/ 126452 h 982339"/>
                      <a:gd name="connsiteX141" fmla="*/ 757158 w 965170"/>
                      <a:gd name="connsiteY141" fmla="*/ 184924 h 982339"/>
                      <a:gd name="connsiteX142" fmla="*/ 756580 w 965170"/>
                      <a:gd name="connsiteY142" fmla="*/ 196445 h 982339"/>
                      <a:gd name="connsiteX143" fmla="*/ 755017 w 965170"/>
                      <a:gd name="connsiteY143" fmla="*/ 212265 h 982339"/>
                      <a:gd name="connsiteX144" fmla="*/ 755081 w 965170"/>
                      <a:gd name="connsiteY144" fmla="*/ 212381 h 982339"/>
                      <a:gd name="connsiteX145" fmla="*/ 769328 w 965170"/>
                      <a:gd name="connsiteY145" fmla="*/ 219430 h 982339"/>
                      <a:gd name="connsiteX146" fmla="*/ 848458 w 965170"/>
                      <a:gd name="connsiteY146" fmla="*/ 303910 h 982339"/>
                      <a:gd name="connsiteX147" fmla="*/ 840759 w 965170"/>
                      <a:gd name="connsiteY147" fmla="*/ 301973 h 982339"/>
                      <a:gd name="connsiteX148" fmla="*/ 826744 w 965170"/>
                      <a:gd name="connsiteY148" fmla="*/ 308360 h 982339"/>
                      <a:gd name="connsiteX149" fmla="*/ 832659 w 965170"/>
                      <a:gd name="connsiteY149" fmla="*/ 323596 h 982339"/>
                      <a:gd name="connsiteX150" fmla="*/ 834506 w 965170"/>
                      <a:gd name="connsiteY150" fmla="*/ 324230 h 982339"/>
                      <a:gd name="connsiteX151" fmla="*/ 874938 w 965170"/>
                      <a:gd name="connsiteY151" fmla="*/ 334400 h 982339"/>
                      <a:gd name="connsiteX152" fmla="*/ 931380 w 965170"/>
                      <a:gd name="connsiteY152" fmla="*/ 487693 h 982339"/>
                      <a:gd name="connsiteX153" fmla="*/ 842260 w 965170"/>
                      <a:gd name="connsiteY153" fmla="*/ 553698 h 98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965170" h="982339">
                        <a:moveTo>
                          <a:pt x="875244" y="309473"/>
                        </a:moveTo>
                        <a:cubicBezTo>
                          <a:pt x="859620" y="261179"/>
                          <a:pt x="825143" y="221248"/>
                          <a:pt x="779644" y="198751"/>
                        </a:cubicBezTo>
                        <a:cubicBezTo>
                          <a:pt x="779602" y="198731"/>
                          <a:pt x="779578" y="198687"/>
                          <a:pt x="779582" y="198642"/>
                        </a:cubicBezTo>
                        <a:cubicBezTo>
                          <a:pt x="780026" y="194128"/>
                          <a:pt x="780276" y="189554"/>
                          <a:pt x="780276" y="184924"/>
                        </a:cubicBezTo>
                        <a:cubicBezTo>
                          <a:pt x="780337" y="108393"/>
                          <a:pt x="718346" y="46303"/>
                          <a:pt x="641815" y="46241"/>
                        </a:cubicBezTo>
                        <a:cubicBezTo>
                          <a:pt x="617881" y="46222"/>
                          <a:pt x="594350" y="52402"/>
                          <a:pt x="573515" y="64180"/>
                        </a:cubicBezTo>
                        <a:cubicBezTo>
                          <a:pt x="532479" y="-349"/>
                          <a:pt x="446902" y="-19394"/>
                          <a:pt x="382373" y="21642"/>
                        </a:cubicBezTo>
                        <a:cubicBezTo>
                          <a:pt x="352463" y="40662"/>
                          <a:pt x="330986" y="70430"/>
                          <a:pt x="322367" y="104811"/>
                        </a:cubicBezTo>
                        <a:cubicBezTo>
                          <a:pt x="255837" y="60863"/>
                          <a:pt x="166278" y="79169"/>
                          <a:pt x="122330" y="145698"/>
                        </a:cubicBezTo>
                        <a:cubicBezTo>
                          <a:pt x="89758" y="195006"/>
                          <a:pt x="90525" y="259185"/>
                          <a:pt x="124264" y="307701"/>
                        </a:cubicBezTo>
                        <a:cubicBezTo>
                          <a:pt x="32480" y="334797"/>
                          <a:pt x="-19960" y="431170"/>
                          <a:pt x="7136" y="522954"/>
                        </a:cubicBezTo>
                        <a:cubicBezTo>
                          <a:pt x="34232" y="614739"/>
                          <a:pt x="130604" y="667178"/>
                          <a:pt x="222389" y="640082"/>
                        </a:cubicBezTo>
                        <a:cubicBezTo>
                          <a:pt x="228662" y="638230"/>
                          <a:pt x="234824" y="636025"/>
                          <a:pt x="240847" y="633477"/>
                        </a:cubicBezTo>
                        <a:lnTo>
                          <a:pt x="273887" y="659279"/>
                        </a:lnTo>
                        <a:cubicBezTo>
                          <a:pt x="294897" y="674553"/>
                          <a:pt x="315045" y="690978"/>
                          <a:pt x="334238" y="708480"/>
                        </a:cubicBezTo>
                        <a:lnTo>
                          <a:pt x="344959" y="717914"/>
                        </a:lnTo>
                        <a:cubicBezTo>
                          <a:pt x="379191" y="747850"/>
                          <a:pt x="398850" y="791094"/>
                          <a:pt x="398900" y="836568"/>
                        </a:cubicBezTo>
                        <a:lnTo>
                          <a:pt x="398900" y="924553"/>
                        </a:lnTo>
                        <a:cubicBezTo>
                          <a:pt x="398900" y="943701"/>
                          <a:pt x="383378" y="959223"/>
                          <a:pt x="364230" y="959223"/>
                        </a:cubicBezTo>
                        <a:lnTo>
                          <a:pt x="341736" y="959223"/>
                        </a:lnTo>
                        <a:cubicBezTo>
                          <a:pt x="335930" y="959093"/>
                          <a:pt x="330865" y="963144"/>
                          <a:pt x="329717" y="968838"/>
                        </a:cubicBezTo>
                        <a:cubicBezTo>
                          <a:pt x="328649" y="975135"/>
                          <a:pt x="332888" y="981106"/>
                          <a:pt x="339185" y="982173"/>
                        </a:cubicBezTo>
                        <a:cubicBezTo>
                          <a:pt x="339823" y="982282"/>
                          <a:pt x="340469" y="982336"/>
                          <a:pt x="341117" y="982336"/>
                        </a:cubicBezTo>
                        <a:lnTo>
                          <a:pt x="560074" y="982336"/>
                        </a:lnTo>
                        <a:cubicBezTo>
                          <a:pt x="565880" y="982466"/>
                          <a:pt x="570946" y="978415"/>
                          <a:pt x="572093" y="972721"/>
                        </a:cubicBezTo>
                        <a:cubicBezTo>
                          <a:pt x="573161" y="966424"/>
                          <a:pt x="568922" y="960454"/>
                          <a:pt x="562625" y="959386"/>
                        </a:cubicBezTo>
                        <a:cubicBezTo>
                          <a:pt x="561987" y="959277"/>
                          <a:pt x="561341" y="959223"/>
                          <a:pt x="560694" y="959223"/>
                        </a:cubicBezTo>
                        <a:lnTo>
                          <a:pt x="537580" y="959223"/>
                        </a:lnTo>
                        <a:cubicBezTo>
                          <a:pt x="518432" y="959223"/>
                          <a:pt x="502910" y="943701"/>
                          <a:pt x="502910" y="924553"/>
                        </a:cubicBezTo>
                        <a:lnTo>
                          <a:pt x="502910" y="825530"/>
                        </a:lnTo>
                        <a:cubicBezTo>
                          <a:pt x="502856" y="778994"/>
                          <a:pt x="529331" y="736495"/>
                          <a:pt x="571127" y="716030"/>
                        </a:cubicBezTo>
                        <a:cubicBezTo>
                          <a:pt x="629216" y="687138"/>
                          <a:pt x="705638" y="640082"/>
                          <a:pt x="745864" y="594645"/>
                        </a:cubicBezTo>
                        <a:lnTo>
                          <a:pt x="771199" y="566258"/>
                        </a:lnTo>
                        <a:cubicBezTo>
                          <a:pt x="841364" y="596830"/>
                          <a:pt x="923027" y="564734"/>
                          <a:pt x="953600" y="494569"/>
                        </a:cubicBezTo>
                        <a:cubicBezTo>
                          <a:pt x="984172" y="424403"/>
                          <a:pt x="952074" y="342740"/>
                          <a:pt x="881910" y="312168"/>
                        </a:cubicBezTo>
                        <a:cubicBezTo>
                          <a:pt x="879713" y="311211"/>
                          <a:pt x="877491" y="310311"/>
                          <a:pt x="875247" y="309468"/>
                        </a:cubicBezTo>
                        <a:close/>
                        <a:moveTo>
                          <a:pt x="728587" y="579285"/>
                        </a:moveTo>
                        <a:cubicBezTo>
                          <a:pt x="690487" y="622323"/>
                          <a:pt x="614407" y="668697"/>
                          <a:pt x="560835" y="695331"/>
                        </a:cubicBezTo>
                        <a:cubicBezTo>
                          <a:pt x="511164" y="719683"/>
                          <a:pt x="479714" y="770212"/>
                          <a:pt x="479797" y="825530"/>
                        </a:cubicBezTo>
                        <a:lnTo>
                          <a:pt x="479797" y="924553"/>
                        </a:lnTo>
                        <a:cubicBezTo>
                          <a:pt x="479841" y="937097"/>
                          <a:pt x="484006" y="949277"/>
                          <a:pt x="491649" y="959223"/>
                        </a:cubicBezTo>
                        <a:lnTo>
                          <a:pt x="410161" y="959223"/>
                        </a:lnTo>
                        <a:cubicBezTo>
                          <a:pt x="417804" y="949277"/>
                          <a:pt x="421970" y="937097"/>
                          <a:pt x="422013" y="924553"/>
                        </a:cubicBezTo>
                        <a:lnTo>
                          <a:pt x="422013" y="836568"/>
                        </a:lnTo>
                        <a:cubicBezTo>
                          <a:pt x="421964" y="784436"/>
                          <a:pt x="399434" y="734858"/>
                          <a:pt x="360195" y="700534"/>
                        </a:cubicBezTo>
                        <a:lnTo>
                          <a:pt x="349524" y="691145"/>
                        </a:lnTo>
                        <a:cubicBezTo>
                          <a:pt x="329881" y="673227"/>
                          <a:pt x="309256" y="656414"/>
                          <a:pt x="287745" y="640787"/>
                        </a:cubicBezTo>
                        <a:lnTo>
                          <a:pt x="263499" y="621842"/>
                        </a:lnTo>
                        <a:cubicBezTo>
                          <a:pt x="271713" y="616857"/>
                          <a:pt x="279497" y="611200"/>
                          <a:pt x="286776" y="604928"/>
                        </a:cubicBezTo>
                        <a:cubicBezTo>
                          <a:pt x="324683" y="627514"/>
                          <a:pt x="359537" y="654868"/>
                          <a:pt x="390487" y="686320"/>
                        </a:cubicBezTo>
                        <a:lnTo>
                          <a:pt x="410457" y="707538"/>
                        </a:lnTo>
                        <a:lnTo>
                          <a:pt x="410457" y="678395"/>
                        </a:lnTo>
                        <a:cubicBezTo>
                          <a:pt x="410732" y="639683"/>
                          <a:pt x="403814" y="601254"/>
                          <a:pt x="390056" y="565068"/>
                        </a:cubicBezTo>
                        <a:cubicBezTo>
                          <a:pt x="396827" y="565870"/>
                          <a:pt x="403638" y="566280"/>
                          <a:pt x="410457" y="566295"/>
                        </a:cubicBezTo>
                        <a:cubicBezTo>
                          <a:pt x="415833" y="566295"/>
                          <a:pt x="421129" y="565976"/>
                          <a:pt x="426383" y="565510"/>
                        </a:cubicBezTo>
                        <a:cubicBezTo>
                          <a:pt x="434423" y="589872"/>
                          <a:pt x="439956" y="614992"/>
                          <a:pt x="442898" y="640476"/>
                        </a:cubicBezTo>
                        <a:lnTo>
                          <a:pt x="449314" y="694018"/>
                        </a:lnTo>
                        <a:lnTo>
                          <a:pt x="465402" y="642547"/>
                        </a:lnTo>
                        <a:cubicBezTo>
                          <a:pt x="477102" y="605520"/>
                          <a:pt x="492262" y="569676"/>
                          <a:pt x="510682" y="535491"/>
                        </a:cubicBezTo>
                        <a:cubicBezTo>
                          <a:pt x="528277" y="523540"/>
                          <a:pt x="543626" y="508578"/>
                          <a:pt x="556021" y="491292"/>
                        </a:cubicBezTo>
                        <a:cubicBezTo>
                          <a:pt x="560466" y="496295"/>
                          <a:pt x="565173" y="501060"/>
                          <a:pt x="570121" y="505566"/>
                        </a:cubicBezTo>
                        <a:cubicBezTo>
                          <a:pt x="533100" y="557109"/>
                          <a:pt x="507873" y="627951"/>
                          <a:pt x="491894" y="678370"/>
                        </a:cubicBezTo>
                        <a:lnTo>
                          <a:pt x="480998" y="712740"/>
                        </a:lnTo>
                        <a:lnTo>
                          <a:pt x="509844" y="691108"/>
                        </a:lnTo>
                        <a:cubicBezTo>
                          <a:pt x="542245" y="669327"/>
                          <a:pt x="576451" y="650361"/>
                          <a:pt x="612089" y="634418"/>
                        </a:cubicBezTo>
                        <a:cubicBezTo>
                          <a:pt x="650926" y="616493"/>
                          <a:pt x="684496" y="588872"/>
                          <a:pt x="709566" y="554215"/>
                        </a:cubicBezTo>
                        <a:cubicBezTo>
                          <a:pt x="720485" y="553389"/>
                          <a:pt x="731315" y="551634"/>
                          <a:pt x="741936" y="548974"/>
                        </a:cubicBezTo>
                        <a:lnTo>
                          <a:pt x="742030" y="548994"/>
                        </a:lnTo>
                        <a:cubicBezTo>
                          <a:pt x="744723" y="551074"/>
                          <a:pt x="747510" y="553022"/>
                          <a:pt x="750351" y="554900"/>
                        </a:cubicBezTo>
                        <a:close/>
                        <a:moveTo>
                          <a:pt x="329686" y="548670"/>
                        </a:moveTo>
                        <a:cubicBezTo>
                          <a:pt x="330131" y="547696"/>
                          <a:pt x="330369" y="547140"/>
                          <a:pt x="330369" y="547140"/>
                        </a:cubicBezTo>
                        <a:cubicBezTo>
                          <a:pt x="330369" y="547140"/>
                          <a:pt x="336032" y="549741"/>
                          <a:pt x="336936" y="550153"/>
                        </a:cubicBezTo>
                        <a:cubicBezTo>
                          <a:pt x="344934" y="553761"/>
                          <a:pt x="353183" y="556782"/>
                          <a:pt x="361618" y="559191"/>
                        </a:cubicBezTo>
                        <a:cubicBezTo>
                          <a:pt x="362187" y="559355"/>
                          <a:pt x="362452" y="559405"/>
                          <a:pt x="362452" y="559405"/>
                        </a:cubicBezTo>
                        <a:cubicBezTo>
                          <a:pt x="375553" y="587867"/>
                          <a:pt x="383548" y="618410"/>
                          <a:pt x="386072" y="649641"/>
                        </a:cubicBezTo>
                        <a:cubicBezTo>
                          <a:pt x="360417" y="626801"/>
                          <a:pt x="332826" y="606234"/>
                          <a:pt x="303609" y="588171"/>
                        </a:cubicBezTo>
                        <a:cubicBezTo>
                          <a:pt x="314058" y="576251"/>
                          <a:pt x="322830" y="562962"/>
                          <a:pt x="329686" y="548670"/>
                        </a:cubicBezTo>
                        <a:close/>
                        <a:moveTo>
                          <a:pt x="449506" y="561928"/>
                        </a:moveTo>
                        <a:cubicBezTo>
                          <a:pt x="458333" y="559974"/>
                          <a:pt x="466998" y="557346"/>
                          <a:pt x="475424" y="554069"/>
                        </a:cubicBezTo>
                        <a:cubicBezTo>
                          <a:pt x="469329" y="566956"/>
                          <a:pt x="463547" y="580176"/>
                          <a:pt x="458281" y="593503"/>
                        </a:cubicBezTo>
                        <a:cubicBezTo>
                          <a:pt x="455802" y="582542"/>
                          <a:pt x="452783" y="572098"/>
                          <a:pt x="449506" y="561928"/>
                        </a:cubicBezTo>
                        <a:close/>
                        <a:moveTo>
                          <a:pt x="680440" y="553860"/>
                        </a:moveTo>
                        <a:cubicBezTo>
                          <a:pt x="658918" y="579270"/>
                          <a:pt x="632114" y="599683"/>
                          <a:pt x="601898" y="613678"/>
                        </a:cubicBezTo>
                        <a:cubicBezTo>
                          <a:pt x="578836" y="624806"/>
                          <a:pt x="549701" y="638871"/>
                          <a:pt x="524280" y="653974"/>
                        </a:cubicBezTo>
                        <a:cubicBezTo>
                          <a:pt x="539368" y="606600"/>
                          <a:pt x="560839" y="561503"/>
                          <a:pt x="588102" y="519925"/>
                        </a:cubicBezTo>
                        <a:cubicBezTo>
                          <a:pt x="615277" y="539320"/>
                          <a:pt x="647173" y="551042"/>
                          <a:pt x="680440" y="553860"/>
                        </a:cubicBezTo>
                        <a:close/>
                        <a:moveTo>
                          <a:pt x="842260" y="553698"/>
                        </a:moveTo>
                        <a:cubicBezTo>
                          <a:pt x="811608" y="557940"/>
                          <a:pt x="780541" y="549629"/>
                          <a:pt x="756101" y="530650"/>
                        </a:cubicBezTo>
                        <a:lnTo>
                          <a:pt x="747291" y="523858"/>
                        </a:lnTo>
                        <a:lnTo>
                          <a:pt x="747191" y="523837"/>
                        </a:lnTo>
                        <a:lnTo>
                          <a:pt x="736397" y="526530"/>
                        </a:lnTo>
                        <a:cubicBezTo>
                          <a:pt x="676852" y="541785"/>
                          <a:pt x="613791" y="522231"/>
                          <a:pt x="573322" y="475966"/>
                        </a:cubicBezTo>
                        <a:lnTo>
                          <a:pt x="569508" y="471665"/>
                        </a:lnTo>
                        <a:lnTo>
                          <a:pt x="574810" y="464447"/>
                        </a:lnTo>
                        <a:cubicBezTo>
                          <a:pt x="578349" y="459843"/>
                          <a:pt x="578073" y="453363"/>
                          <a:pt x="574154" y="449077"/>
                        </a:cubicBezTo>
                        <a:cubicBezTo>
                          <a:pt x="569711" y="444495"/>
                          <a:pt x="562395" y="444381"/>
                          <a:pt x="557813" y="448824"/>
                        </a:cubicBezTo>
                        <a:cubicBezTo>
                          <a:pt x="557348" y="449273"/>
                          <a:pt x="556924" y="449761"/>
                          <a:pt x="556541" y="450281"/>
                        </a:cubicBezTo>
                        <a:lnTo>
                          <a:pt x="543648" y="468134"/>
                        </a:lnTo>
                        <a:cubicBezTo>
                          <a:pt x="543648" y="468134"/>
                          <a:pt x="537961" y="476615"/>
                          <a:pt x="537251" y="477806"/>
                        </a:cubicBezTo>
                        <a:cubicBezTo>
                          <a:pt x="537251" y="477806"/>
                          <a:pt x="536711" y="478556"/>
                          <a:pt x="536442" y="478917"/>
                        </a:cubicBezTo>
                        <a:cubicBezTo>
                          <a:pt x="507081" y="519184"/>
                          <a:pt x="460291" y="543052"/>
                          <a:pt x="410457" y="543182"/>
                        </a:cubicBezTo>
                        <a:cubicBezTo>
                          <a:pt x="386247" y="543193"/>
                          <a:pt x="362375" y="537506"/>
                          <a:pt x="340770" y="526583"/>
                        </a:cubicBezTo>
                        <a:cubicBezTo>
                          <a:pt x="340770" y="526583"/>
                          <a:pt x="333884" y="523712"/>
                          <a:pt x="327032" y="520227"/>
                        </a:cubicBezTo>
                        <a:cubicBezTo>
                          <a:pt x="323482" y="518424"/>
                          <a:pt x="319509" y="516058"/>
                          <a:pt x="319509" y="516058"/>
                        </a:cubicBezTo>
                        <a:lnTo>
                          <a:pt x="312690" y="511953"/>
                        </a:lnTo>
                        <a:cubicBezTo>
                          <a:pt x="307782" y="508848"/>
                          <a:pt x="301355" y="509709"/>
                          <a:pt x="297436" y="513995"/>
                        </a:cubicBezTo>
                        <a:cubicBezTo>
                          <a:pt x="293272" y="518840"/>
                          <a:pt x="293823" y="526143"/>
                          <a:pt x="298668" y="530308"/>
                        </a:cubicBezTo>
                        <a:cubicBezTo>
                          <a:pt x="299160" y="530731"/>
                          <a:pt x="299687" y="531111"/>
                          <a:pt x="300243" y="531446"/>
                        </a:cubicBezTo>
                        <a:lnTo>
                          <a:pt x="309646" y="537109"/>
                        </a:lnTo>
                        <a:lnTo>
                          <a:pt x="309490" y="537440"/>
                        </a:lnTo>
                        <a:cubicBezTo>
                          <a:pt x="274360" y="612559"/>
                          <a:pt x="184986" y="644976"/>
                          <a:pt x="109868" y="609845"/>
                        </a:cubicBezTo>
                        <a:cubicBezTo>
                          <a:pt x="34749" y="574715"/>
                          <a:pt x="2333" y="485341"/>
                          <a:pt x="37463" y="410222"/>
                        </a:cubicBezTo>
                        <a:cubicBezTo>
                          <a:pt x="55659" y="371314"/>
                          <a:pt x="89646" y="342062"/>
                          <a:pt x="130830" y="329862"/>
                        </a:cubicBezTo>
                        <a:lnTo>
                          <a:pt x="139646" y="327250"/>
                        </a:lnTo>
                        <a:lnTo>
                          <a:pt x="153383" y="342570"/>
                        </a:lnTo>
                        <a:cubicBezTo>
                          <a:pt x="157477" y="347139"/>
                          <a:pt x="164428" y="347712"/>
                          <a:pt x="169215" y="343875"/>
                        </a:cubicBezTo>
                        <a:cubicBezTo>
                          <a:pt x="174227" y="339440"/>
                          <a:pt x="174695" y="331780"/>
                          <a:pt x="170259" y="326768"/>
                        </a:cubicBezTo>
                        <a:cubicBezTo>
                          <a:pt x="170196" y="326696"/>
                          <a:pt x="170132" y="326625"/>
                          <a:pt x="170067" y="326555"/>
                        </a:cubicBezTo>
                        <a:lnTo>
                          <a:pt x="149843" y="303999"/>
                        </a:lnTo>
                        <a:lnTo>
                          <a:pt x="144884" y="296874"/>
                        </a:lnTo>
                        <a:cubicBezTo>
                          <a:pt x="131891" y="278681"/>
                          <a:pt x="123964" y="257363"/>
                          <a:pt x="121917" y="235101"/>
                        </a:cubicBezTo>
                        <a:cubicBezTo>
                          <a:pt x="116626" y="168197"/>
                          <a:pt x="166573" y="109672"/>
                          <a:pt x="233477" y="104381"/>
                        </a:cubicBezTo>
                        <a:cubicBezTo>
                          <a:pt x="243654" y="103575"/>
                          <a:pt x="253892" y="104056"/>
                          <a:pt x="263949" y="105812"/>
                        </a:cubicBezTo>
                        <a:cubicBezTo>
                          <a:pt x="280908" y="108913"/>
                          <a:pt x="297035" y="115515"/>
                          <a:pt x="311300" y="125197"/>
                        </a:cubicBezTo>
                        <a:lnTo>
                          <a:pt x="317772" y="129473"/>
                        </a:lnTo>
                        <a:lnTo>
                          <a:pt x="315631" y="149907"/>
                        </a:lnTo>
                        <a:cubicBezTo>
                          <a:pt x="314886" y="156249"/>
                          <a:pt x="319378" y="162010"/>
                          <a:pt x="325710" y="162831"/>
                        </a:cubicBezTo>
                        <a:cubicBezTo>
                          <a:pt x="326177" y="162883"/>
                          <a:pt x="326646" y="162910"/>
                          <a:pt x="327117" y="162912"/>
                        </a:cubicBezTo>
                        <a:cubicBezTo>
                          <a:pt x="333026" y="162904"/>
                          <a:pt x="337977" y="158440"/>
                          <a:pt x="338594" y="152563"/>
                        </a:cubicBezTo>
                        <a:lnTo>
                          <a:pt x="341766" y="122345"/>
                        </a:lnTo>
                        <a:lnTo>
                          <a:pt x="344104" y="113059"/>
                        </a:lnTo>
                        <a:cubicBezTo>
                          <a:pt x="355730" y="64700"/>
                          <a:pt x="396522" y="28884"/>
                          <a:pt x="445977" y="23610"/>
                        </a:cubicBezTo>
                        <a:cubicBezTo>
                          <a:pt x="489100" y="19557"/>
                          <a:pt x="530851" y="40039"/>
                          <a:pt x="554039" y="76622"/>
                        </a:cubicBezTo>
                        <a:lnTo>
                          <a:pt x="554189" y="76853"/>
                        </a:lnTo>
                        <a:lnTo>
                          <a:pt x="538682" y="86480"/>
                        </a:lnTo>
                        <a:cubicBezTo>
                          <a:pt x="533429" y="89587"/>
                          <a:pt x="531344" y="96140"/>
                          <a:pt x="533835" y="101711"/>
                        </a:cubicBezTo>
                        <a:cubicBezTo>
                          <a:pt x="536634" y="107447"/>
                          <a:pt x="543553" y="109829"/>
                          <a:pt x="549290" y="107029"/>
                        </a:cubicBezTo>
                        <a:cubicBezTo>
                          <a:pt x="549641" y="106857"/>
                          <a:pt x="549984" y="106668"/>
                          <a:pt x="550317" y="106461"/>
                        </a:cubicBezTo>
                        <a:lnTo>
                          <a:pt x="578284" y="88355"/>
                        </a:lnTo>
                        <a:cubicBezTo>
                          <a:pt x="579409" y="87656"/>
                          <a:pt x="583781" y="84916"/>
                          <a:pt x="583781" y="84916"/>
                        </a:cubicBezTo>
                        <a:cubicBezTo>
                          <a:pt x="638794" y="52843"/>
                          <a:pt x="709392" y="71439"/>
                          <a:pt x="741466" y="126452"/>
                        </a:cubicBezTo>
                        <a:cubicBezTo>
                          <a:pt x="751812" y="144197"/>
                          <a:pt x="757228" y="164383"/>
                          <a:pt x="757158" y="184924"/>
                        </a:cubicBezTo>
                        <a:cubicBezTo>
                          <a:pt x="757158" y="188642"/>
                          <a:pt x="756961" y="192518"/>
                          <a:pt x="756580" y="196445"/>
                        </a:cubicBezTo>
                        <a:lnTo>
                          <a:pt x="755017" y="212265"/>
                        </a:lnTo>
                        <a:cubicBezTo>
                          <a:pt x="755013" y="212314"/>
                          <a:pt x="755038" y="212359"/>
                          <a:pt x="755081" y="212381"/>
                        </a:cubicBezTo>
                        <a:lnTo>
                          <a:pt x="769328" y="219430"/>
                        </a:lnTo>
                        <a:cubicBezTo>
                          <a:pt x="804995" y="237171"/>
                          <a:pt x="833084" y="267159"/>
                          <a:pt x="848458" y="303910"/>
                        </a:cubicBezTo>
                        <a:lnTo>
                          <a:pt x="840759" y="301973"/>
                        </a:lnTo>
                        <a:cubicBezTo>
                          <a:pt x="835157" y="300429"/>
                          <a:pt x="829253" y="303119"/>
                          <a:pt x="826744" y="308360"/>
                        </a:cubicBezTo>
                        <a:cubicBezTo>
                          <a:pt x="824170" y="314201"/>
                          <a:pt x="826818" y="321022"/>
                          <a:pt x="832659" y="323596"/>
                        </a:cubicBezTo>
                        <a:cubicBezTo>
                          <a:pt x="833255" y="323859"/>
                          <a:pt x="833873" y="324071"/>
                          <a:pt x="834506" y="324230"/>
                        </a:cubicBezTo>
                        <a:lnTo>
                          <a:pt x="874938" y="334400"/>
                        </a:lnTo>
                        <a:cubicBezTo>
                          <a:pt x="932855" y="361144"/>
                          <a:pt x="958125" y="429776"/>
                          <a:pt x="931380" y="487693"/>
                        </a:cubicBezTo>
                        <a:cubicBezTo>
                          <a:pt x="914868" y="523450"/>
                          <a:pt x="881277" y="548329"/>
                          <a:pt x="842260" y="553698"/>
                        </a:cubicBezTo>
                        <a:close/>
                      </a:path>
                    </a:pathLst>
                  </a:custGeom>
                  <a:solidFill>
                    <a:srgbClr val="000000"/>
                  </a:solidFill>
                  <a:ln w="11509" cap="flat">
                    <a:noFill/>
                    <a:prstDash val="solid"/>
                    <a:miter/>
                  </a:ln>
                </p:spPr>
                <p:txBody>
                  <a:bodyPr rtlCol="0" anchor="ctr"/>
                  <a:lstStyle/>
                  <a:p>
                    <a:endParaRPr lang="es-CO"/>
                  </a:p>
                </p:txBody>
              </p:sp>
            </p:grpSp>
            <p:grpSp>
              <p:nvGrpSpPr>
                <p:cNvPr id="97" name="Grupo 96">
                  <a:extLst>
                    <a:ext uri="{FF2B5EF4-FFF2-40B4-BE49-F238E27FC236}">
                      <a16:creationId xmlns:a16="http://schemas.microsoft.com/office/drawing/2014/main" id="{A8CD952D-7D82-4A7D-B637-BE8B75705633}"/>
                    </a:ext>
                  </a:extLst>
                </p:cNvPr>
                <p:cNvGrpSpPr/>
                <p:nvPr/>
              </p:nvGrpSpPr>
              <p:grpSpPr>
                <a:xfrm>
                  <a:off x="7177000" y="4261248"/>
                  <a:ext cx="540000" cy="540000"/>
                  <a:chOff x="6528596" y="2633276"/>
                  <a:chExt cx="916095" cy="916040"/>
                </a:xfrm>
              </p:grpSpPr>
              <p:pic>
                <p:nvPicPr>
                  <p:cNvPr id="98" name="Gráfico 97" descr="Cactus con relleno sólido">
                    <a:extLst>
                      <a:ext uri="{FF2B5EF4-FFF2-40B4-BE49-F238E27FC236}">
                        <a16:creationId xmlns:a16="http://schemas.microsoft.com/office/drawing/2014/main" id="{210584B4-E88C-4466-918F-B713BD799B7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28596" y="2633276"/>
                    <a:ext cx="914400" cy="914400"/>
                  </a:xfrm>
                  <a:prstGeom prst="rect">
                    <a:avLst/>
                  </a:prstGeom>
                </p:spPr>
              </p:pic>
              <p:pic>
                <p:nvPicPr>
                  <p:cNvPr id="99" name="Gráfico 98" descr="Cactus contorno">
                    <a:extLst>
                      <a:ext uri="{FF2B5EF4-FFF2-40B4-BE49-F238E27FC236}">
                        <a16:creationId xmlns:a16="http://schemas.microsoft.com/office/drawing/2014/main" id="{49487F14-7AEB-4810-96FD-8D054C5BE11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30291" y="2634916"/>
                    <a:ext cx="914400" cy="914400"/>
                  </a:xfrm>
                  <a:prstGeom prst="rect">
                    <a:avLst/>
                  </a:prstGeom>
                </p:spPr>
              </p:pic>
            </p:grpSp>
            <p:grpSp>
              <p:nvGrpSpPr>
                <p:cNvPr id="100" name="Grupo 99">
                  <a:extLst>
                    <a:ext uri="{FF2B5EF4-FFF2-40B4-BE49-F238E27FC236}">
                      <a16:creationId xmlns:a16="http://schemas.microsoft.com/office/drawing/2014/main" id="{BCE750EE-EA96-4A76-A698-3DA6ADE159D0}"/>
                    </a:ext>
                  </a:extLst>
                </p:cNvPr>
                <p:cNvGrpSpPr/>
                <p:nvPr/>
              </p:nvGrpSpPr>
              <p:grpSpPr>
                <a:xfrm>
                  <a:off x="8319745" y="1761126"/>
                  <a:ext cx="540000" cy="540000"/>
                  <a:chOff x="6528596" y="2633276"/>
                  <a:chExt cx="916095" cy="916040"/>
                </a:xfrm>
              </p:grpSpPr>
              <p:pic>
                <p:nvPicPr>
                  <p:cNvPr id="101" name="Gráfico 100" descr="Cactus con relleno sólido">
                    <a:extLst>
                      <a:ext uri="{FF2B5EF4-FFF2-40B4-BE49-F238E27FC236}">
                        <a16:creationId xmlns:a16="http://schemas.microsoft.com/office/drawing/2014/main" id="{9626E173-EF1E-401C-BB36-9FF3C1C15A6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28596" y="2633276"/>
                    <a:ext cx="914400" cy="914400"/>
                  </a:xfrm>
                  <a:prstGeom prst="rect">
                    <a:avLst/>
                  </a:prstGeom>
                </p:spPr>
              </p:pic>
              <p:pic>
                <p:nvPicPr>
                  <p:cNvPr id="102" name="Gráfico 101" descr="Cactus contorno">
                    <a:extLst>
                      <a:ext uri="{FF2B5EF4-FFF2-40B4-BE49-F238E27FC236}">
                        <a16:creationId xmlns:a16="http://schemas.microsoft.com/office/drawing/2014/main" id="{D9848394-4782-4448-B70B-99EB9B00E9E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30291" y="2634916"/>
                    <a:ext cx="914400" cy="914400"/>
                  </a:xfrm>
                  <a:prstGeom prst="rect">
                    <a:avLst/>
                  </a:prstGeom>
                </p:spPr>
              </p:pic>
            </p:grpSp>
            <p:grpSp>
              <p:nvGrpSpPr>
                <p:cNvPr id="103" name="Grupo 102">
                  <a:extLst>
                    <a:ext uri="{FF2B5EF4-FFF2-40B4-BE49-F238E27FC236}">
                      <a16:creationId xmlns:a16="http://schemas.microsoft.com/office/drawing/2014/main" id="{2ECCCDB5-B01D-4B02-957F-36CCEBA503C3}"/>
                    </a:ext>
                  </a:extLst>
                </p:cNvPr>
                <p:cNvGrpSpPr/>
                <p:nvPr/>
              </p:nvGrpSpPr>
              <p:grpSpPr>
                <a:xfrm>
                  <a:off x="8949971" y="851340"/>
                  <a:ext cx="540000" cy="540000"/>
                  <a:chOff x="6528596" y="2633276"/>
                  <a:chExt cx="916095" cy="916040"/>
                </a:xfrm>
              </p:grpSpPr>
              <p:pic>
                <p:nvPicPr>
                  <p:cNvPr id="104" name="Gráfico 103" descr="Cactus con relleno sólido">
                    <a:extLst>
                      <a:ext uri="{FF2B5EF4-FFF2-40B4-BE49-F238E27FC236}">
                        <a16:creationId xmlns:a16="http://schemas.microsoft.com/office/drawing/2014/main" id="{857F061D-64EB-4FC6-999B-A5DBAA17140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28596" y="2633276"/>
                    <a:ext cx="914400" cy="914400"/>
                  </a:xfrm>
                  <a:prstGeom prst="rect">
                    <a:avLst/>
                  </a:prstGeom>
                </p:spPr>
              </p:pic>
              <p:pic>
                <p:nvPicPr>
                  <p:cNvPr id="105" name="Gráfico 104" descr="Cactus contorno">
                    <a:extLst>
                      <a:ext uri="{FF2B5EF4-FFF2-40B4-BE49-F238E27FC236}">
                        <a16:creationId xmlns:a16="http://schemas.microsoft.com/office/drawing/2014/main" id="{CA10BE8F-8952-431D-811C-16570FD7B4D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30291" y="2634916"/>
                    <a:ext cx="914400" cy="914400"/>
                  </a:xfrm>
                  <a:prstGeom prst="rect">
                    <a:avLst/>
                  </a:prstGeom>
                </p:spPr>
              </p:pic>
            </p:grpSp>
            <p:grpSp>
              <p:nvGrpSpPr>
                <p:cNvPr id="142" name="Grupo 141">
                  <a:extLst>
                    <a:ext uri="{FF2B5EF4-FFF2-40B4-BE49-F238E27FC236}">
                      <a16:creationId xmlns:a16="http://schemas.microsoft.com/office/drawing/2014/main" id="{4D70682B-19EF-476B-88C5-534E605EE83D}"/>
                    </a:ext>
                  </a:extLst>
                </p:cNvPr>
                <p:cNvGrpSpPr/>
                <p:nvPr/>
              </p:nvGrpSpPr>
              <p:grpSpPr>
                <a:xfrm>
                  <a:off x="7906922" y="3097375"/>
                  <a:ext cx="540000" cy="540000"/>
                  <a:chOff x="6528596" y="2633276"/>
                  <a:chExt cx="916095" cy="916040"/>
                </a:xfrm>
              </p:grpSpPr>
              <p:pic>
                <p:nvPicPr>
                  <p:cNvPr id="143" name="Gráfico 142" descr="Cactus con relleno sólido">
                    <a:extLst>
                      <a:ext uri="{FF2B5EF4-FFF2-40B4-BE49-F238E27FC236}">
                        <a16:creationId xmlns:a16="http://schemas.microsoft.com/office/drawing/2014/main" id="{D2C43B84-4817-46D4-A3E0-CEF2C708F5B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28596" y="2633276"/>
                    <a:ext cx="914400" cy="914400"/>
                  </a:xfrm>
                  <a:prstGeom prst="rect">
                    <a:avLst/>
                  </a:prstGeom>
                </p:spPr>
              </p:pic>
              <p:pic>
                <p:nvPicPr>
                  <p:cNvPr id="144" name="Gráfico 143" descr="Cactus contorno">
                    <a:extLst>
                      <a:ext uri="{FF2B5EF4-FFF2-40B4-BE49-F238E27FC236}">
                        <a16:creationId xmlns:a16="http://schemas.microsoft.com/office/drawing/2014/main" id="{E14D7AFF-20C6-4366-9982-B0D1EF2D403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30291" y="2634916"/>
                    <a:ext cx="914400" cy="914400"/>
                  </a:xfrm>
                  <a:prstGeom prst="rect">
                    <a:avLst/>
                  </a:prstGeom>
                </p:spPr>
              </p:pic>
            </p:grpSp>
            <p:pic>
              <p:nvPicPr>
                <p:cNvPr id="148" name="Imagen 147">
                  <a:extLst>
                    <a:ext uri="{FF2B5EF4-FFF2-40B4-BE49-F238E27FC236}">
                      <a16:creationId xmlns:a16="http://schemas.microsoft.com/office/drawing/2014/main" id="{836D9EBD-F898-4BD6-9592-15BDF9634AC9}"/>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3418" b="96680" l="9961" r="89844">
                              <a14:foregroundMark x1="24902" y1="8008" x2="24902" y2="8008"/>
                              <a14:foregroundMark x1="22461" y1="6738" x2="22461" y2="6738"/>
                              <a14:foregroundMark x1="29102" y1="4688" x2="29102" y2="4688"/>
                              <a14:foregroundMark x1="28418" y1="3418" x2="28418" y2="3418"/>
                              <a14:foregroundMark x1="21973" y1="90234" x2="21973" y2="90234"/>
                              <a14:foregroundMark x1="27637" y1="96680" x2="27637" y2="96680"/>
                            </a14:backgroundRemoval>
                          </a14:imgEffect>
                        </a14:imgLayer>
                      </a14:imgProps>
                    </a:ext>
                  </a:extLst>
                </a:blip>
                <a:stretch>
                  <a:fillRect/>
                </a:stretch>
              </p:blipFill>
              <p:spPr>
                <a:xfrm flipH="1">
                  <a:off x="10619030" y="1425618"/>
                  <a:ext cx="1536904" cy="1536904"/>
                </a:xfrm>
                <a:prstGeom prst="rect">
                  <a:avLst/>
                </a:prstGeom>
              </p:spPr>
            </p:pic>
            <p:pic>
              <p:nvPicPr>
                <p:cNvPr id="149" name="Imagen 148">
                  <a:extLst>
                    <a:ext uri="{FF2B5EF4-FFF2-40B4-BE49-F238E27FC236}">
                      <a16:creationId xmlns:a16="http://schemas.microsoft.com/office/drawing/2014/main" id="{52676AFF-7BCF-41D6-A0F0-70C698F36F55}"/>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3727" b="95031" l="10000" r="90000">
                              <a14:foregroundMark x1="29565" y1="10973" x2="29565" y2="10973"/>
                              <a14:foregroundMark x1="69457" y1="11180" x2="69457" y2="11180"/>
                              <a14:foregroundMark x1="69565" y1="17805" x2="69565" y2="17805"/>
                              <a14:foregroundMark x1="66957" y1="17598" x2="66957" y2="17598"/>
                              <a14:foregroundMark x1="28913" y1="19669" x2="28913" y2="19669"/>
                              <a14:foregroundMark x1="27500" y1="11801" x2="27500" y2="11801"/>
                              <a14:foregroundMark x1="30761" y1="3727" x2="30761" y2="3727"/>
                              <a14:foregroundMark x1="26304" y1="95031" x2="26304" y2="95031"/>
                              <a14:foregroundMark x1="35326" y1="95031" x2="35326" y2="95031"/>
                              <a14:foregroundMark x1="32717" y1="94410" x2="32717" y2="94410"/>
                              <a14:foregroundMark x1="70978" y1="93375" x2="70978" y2="93375"/>
                              <a14:foregroundMark x1="65761" y1="93375" x2="65761" y2="93375"/>
                            </a14:backgroundRemoval>
                          </a14:imgEffect>
                        </a14:imgLayer>
                      </a14:imgProps>
                    </a:ext>
                  </a:extLst>
                </a:blip>
                <a:stretch>
                  <a:fillRect/>
                </a:stretch>
              </p:blipFill>
              <p:spPr>
                <a:xfrm>
                  <a:off x="5550626" y="2819134"/>
                  <a:ext cx="1618343" cy="849630"/>
                </a:xfrm>
                <a:prstGeom prst="rect">
                  <a:avLst/>
                </a:prstGeom>
              </p:spPr>
            </p:pic>
            <p:pic>
              <p:nvPicPr>
                <p:cNvPr id="150" name="Imagen 149">
                  <a:extLst>
                    <a:ext uri="{FF2B5EF4-FFF2-40B4-BE49-F238E27FC236}">
                      <a16:creationId xmlns:a16="http://schemas.microsoft.com/office/drawing/2014/main" id="{9E569FE9-D391-41FB-A9A9-F4E349A77672}"/>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7031" b="92188" l="10000" r="90000">
                              <a14:foregroundMark x1="48444" y1="7422" x2="48444" y2="7422"/>
                              <a14:foregroundMark x1="50000" y1="23828" x2="50000" y2="23828"/>
                              <a14:foregroundMark x1="39778" y1="28906" x2="39778" y2="28906"/>
                              <a14:foregroundMark x1="39889" y1="49023" x2="39889" y2="49023"/>
                              <a14:foregroundMark x1="41556" y1="63086" x2="41556" y2="63086"/>
                              <a14:foregroundMark x1="42000" y1="69336" x2="42000" y2="69336"/>
                              <a14:foregroundMark x1="45444" y1="69336" x2="45444" y2="69336"/>
                              <a14:foregroundMark x1="48778" y1="74609" x2="48778" y2="74609"/>
                              <a14:foregroundMark x1="44000" y1="77734" x2="44000" y2="77734"/>
                              <a14:foregroundMark x1="58000" y1="69531" x2="58000" y2="69531"/>
                              <a14:foregroundMark x1="57778" y1="61914" x2="57778" y2="61914"/>
                              <a14:foregroundMark x1="51000" y1="55273" x2="51000" y2="55273"/>
                              <a14:foregroundMark x1="51111" y1="52344" x2="51111" y2="52344"/>
                              <a14:foregroundMark x1="50000" y1="36328" x2="50000" y2="36328"/>
                              <a14:foregroundMark x1="53000" y1="25977" x2="53000" y2="25977"/>
                              <a14:foregroundMark x1="51444" y1="19727" x2="51444" y2="19727"/>
                              <a14:foregroundMark x1="60222" y1="26367" x2="60222" y2="26367"/>
                              <a14:foregroundMark x1="60222" y1="42188" x2="60222" y2="42188"/>
                              <a14:foregroundMark x1="59778" y1="55273" x2="59778" y2="55273"/>
                              <a14:foregroundMark x1="60333" y1="63281" x2="60333" y2="63281"/>
                              <a14:foregroundMark x1="51111" y1="65234" x2="51111" y2="65234"/>
                              <a14:foregroundMark x1="47556" y1="71094" x2="47556" y2="71094"/>
                              <a14:foregroundMark x1="47889" y1="92188" x2="47889" y2="92188"/>
                              <a14:foregroundMark x1="42333" y1="68164" x2="42333" y2="68164"/>
                              <a14:foregroundMark x1="43889" y1="59375" x2="43889" y2="59375"/>
                              <a14:foregroundMark x1="43889" y1="59375" x2="43889" y2="59375"/>
                              <a14:foregroundMark x1="42111" y1="58008" x2="42111" y2="58008"/>
                              <a14:foregroundMark x1="39778" y1="55078" x2="39778" y2="55078"/>
                              <a14:foregroundMark x1="39889" y1="38477" x2="39889" y2="38477"/>
                              <a14:foregroundMark x1="39333" y1="32813" x2="39333" y2="32813"/>
                              <a14:foregroundMark x1="39444" y1="27148" x2="39444" y2="27148"/>
                              <a14:foregroundMark x1="40111" y1="26172" x2="40111" y2="26172"/>
                              <a14:foregroundMark x1="40778" y1="25000" x2="40778" y2="25000"/>
                              <a14:foregroundMark x1="42556" y1="25000" x2="42556" y2="25000"/>
                              <a14:foregroundMark x1="45556" y1="25000" x2="45556" y2="25000"/>
                              <a14:foregroundMark x1="47778" y1="24609" x2="47778" y2="24609"/>
                              <a14:foregroundMark x1="44444" y1="24609" x2="44444" y2="24609"/>
                              <a14:foregroundMark x1="43667" y1="25000" x2="43667" y2="25000"/>
                              <a14:foregroundMark x1="47222" y1="24805" x2="47222" y2="24805"/>
                              <a14:foregroundMark x1="47667" y1="24805" x2="47667" y2="24805"/>
                              <a14:foregroundMark x1="47667" y1="26758" x2="47667" y2="26758"/>
                              <a14:foregroundMark x1="49444" y1="26758" x2="49444" y2="26758"/>
                              <a14:foregroundMark x1="56333" y1="25586" x2="56333" y2="25586"/>
                              <a14:foregroundMark x1="60444" y1="47852" x2="60444" y2="47852"/>
                              <a14:foregroundMark x1="59556" y1="50977" x2="59556" y2="50977"/>
                              <a14:foregroundMark x1="58556" y1="52930" x2="58556" y2="52930"/>
                              <a14:foregroundMark x1="58556" y1="44922" x2="58556" y2="44922"/>
                              <a14:foregroundMark x1="60889" y1="52344" x2="60889" y2="52344"/>
                              <a14:foregroundMark x1="59444" y1="51563" x2="59444" y2="51563"/>
                              <a14:foregroundMark x1="57889" y1="48438" x2="57889" y2="48438"/>
                              <a14:foregroundMark x1="56556" y1="45898" x2="56556" y2="45898"/>
                              <a14:foregroundMark x1="54556" y1="45898" x2="54556" y2="45898"/>
                              <a14:foregroundMark x1="52222" y1="45898" x2="52222" y2="45898"/>
                              <a14:foregroundMark x1="50556" y1="44922" x2="50556" y2="44922"/>
                              <a14:foregroundMark x1="52111" y1="47852" x2="52111" y2="47852"/>
                              <a14:foregroundMark x1="53000" y1="51563" x2="53000" y2="51563"/>
                              <a14:foregroundMark x1="54111" y1="52148" x2="54111" y2="52148"/>
                              <a14:foregroundMark x1="54889" y1="54688" x2="54889" y2="54688"/>
                              <a14:foregroundMark x1="56333" y1="55859" x2="56333" y2="55859"/>
                              <a14:foregroundMark x1="56222" y1="61914" x2="56222" y2="61914"/>
                              <a14:foregroundMark x1="57556" y1="65234" x2="57556" y2="65234"/>
                              <a14:foregroundMark x1="56111" y1="66797" x2="56111" y2="66797"/>
                              <a14:foregroundMark x1="54111" y1="63867" x2="54111" y2="63867"/>
                              <a14:foregroundMark x1="52000" y1="60547" x2="52000" y2="60547"/>
                              <a14:foregroundMark x1="50444" y1="58789" x2="50444" y2="58789"/>
                              <a14:foregroundMark x1="49222" y1="57617" x2="49222" y2="57617"/>
                              <a14:foregroundMark x1="47778" y1="57617" x2="47778" y2="57617"/>
                              <a14:foregroundMark x1="50556" y1="7227" x2="50556" y2="7227"/>
                              <a14:foregroundMark x1="49778" y1="7031" x2="49778" y2="7031"/>
                            </a14:backgroundRemoval>
                          </a14:imgEffect>
                        </a14:imgLayer>
                      </a14:imgProps>
                    </a:ext>
                  </a:extLst>
                </a:blip>
                <a:stretch>
                  <a:fillRect/>
                </a:stretch>
              </p:blipFill>
              <p:spPr>
                <a:xfrm>
                  <a:off x="3803013" y="2511494"/>
                  <a:ext cx="1139062" cy="648000"/>
                </a:xfrm>
                <a:prstGeom prst="rect">
                  <a:avLst/>
                </a:prstGeom>
              </p:spPr>
            </p:pic>
            <p:pic>
              <p:nvPicPr>
                <p:cNvPr id="151" name="Imagen 150">
                  <a:extLst>
                    <a:ext uri="{FF2B5EF4-FFF2-40B4-BE49-F238E27FC236}">
                      <a16:creationId xmlns:a16="http://schemas.microsoft.com/office/drawing/2014/main" id="{02D6CBA9-707D-49F0-8B73-FE09B964AC2C}"/>
                    </a:ext>
                  </a:extLst>
                </p:cNvPr>
                <p:cNvPicPr>
                  <a:picLocks noChangeAspect="1"/>
                </p:cNvPicPr>
                <p:nvPr/>
              </p:nvPicPr>
              <p:blipFill>
                <a:blip r:embed="rId21"/>
                <a:stretch>
                  <a:fillRect/>
                </a:stretch>
              </p:blipFill>
              <p:spPr>
                <a:xfrm>
                  <a:off x="775345" y="3353294"/>
                  <a:ext cx="648000" cy="648000"/>
                </a:xfrm>
                <a:prstGeom prst="rect">
                  <a:avLst/>
                </a:prstGeom>
              </p:spPr>
            </p:pic>
            <p:pic>
              <p:nvPicPr>
                <p:cNvPr id="152" name="Imagen 151">
                  <a:extLst>
                    <a:ext uri="{FF2B5EF4-FFF2-40B4-BE49-F238E27FC236}">
                      <a16:creationId xmlns:a16="http://schemas.microsoft.com/office/drawing/2014/main" id="{A1E7AEF3-A05F-4521-9EA4-4EB7ADD32E44}"/>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4883" b="96680" l="10000" r="90000">
                              <a14:foregroundMark x1="41522" y1="5078" x2="41522" y2="5078"/>
                              <a14:foregroundMark x1="46413" y1="57617" x2="46413" y2="57617"/>
                              <a14:foregroundMark x1="47826" y1="96680" x2="47826" y2="96680"/>
                              <a14:foregroundMark x1="53587" y1="52930" x2="53587" y2="52930"/>
                              <a14:foregroundMark x1="39130" y1="55273" x2="39130" y2="55273"/>
                              <a14:foregroundMark x1="61304" y1="53125" x2="61304" y2="53125"/>
                            </a14:backgroundRemoval>
                          </a14:imgEffect>
                        </a14:imgLayer>
                      </a14:imgProps>
                    </a:ext>
                  </a:extLst>
                </a:blip>
                <a:stretch>
                  <a:fillRect/>
                </a:stretch>
              </p:blipFill>
              <p:spPr>
                <a:xfrm>
                  <a:off x="2317094" y="2108152"/>
                  <a:ext cx="1164375" cy="648000"/>
                </a:xfrm>
                <a:prstGeom prst="rect">
                  <a:avLst/>
                </a:prstGeom>
              </p:spPr>
            </p:pic>
            <p:pic>
              <p:nvPicPr>
                <p:cNvPr id="154" name="Imagen 153">
                  <a:extLst>
                    <a:ext uri="{FF2B5EF4-FFF2-40B4-BE49-F238E27FC236}">
                      <a16:creationId xmlns:a16="http://schemas.microsoft.com/office/drawing/2014/main" id="{F94400DC-964A-46B0-A7EB-011299B28338}"/>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6889" b="91111" l="7778" r="92222">
                              <a14:foregroundMark x1="49333" y1="7333" x2="49333" y2="7333"/>
                              <a14:foregroundMark x1="7778" y1="43333" x2="7778" y2="43333"/>
                              <a14:foregroundMark x1="52000" y1="91333" x2="52000" y2="91333"/>
                              <a14:foregroundMark x1="92222" y1="50667" x2="92222" y2="50667"/>
                            </a14:backgroundRemoval>
                          </a14:imgEffect>
                        </a14:imgLayer>
                      </a14:imgProps>
                    </a:ext>
                  </a:extLst>
                </a:blip>
                <a:stretch>
                  <a:fillRect/>
                </a:stretch>
              </p:blipFill>
              <p:spPr>
                <a:xfrm>
                  <a:off x="5085101" y="3600592"/>
                  <a:ext cx="648000" cy="648000"/>
                </a:xfrm>
                <a:prstGeom prst="rect">
                  <a:avLst/>
                </a:prstGeom>
              </p:spPr>
            </p:pic>
            <p:pic>
              <p:nvPicPr>
                <p:cNvPr id="155" name="Imagen 154">
                  <a:extLst>
                    <a:ext uri="{FF2B5EF4-FFF2-40B4-BE49-F238E27FC236}">
                      <a16:creationId xmlns:a16="http://schemas.microsoft.com/office/drawing/2014/main" id="{73700514-2909-4BD0-84A3-9D82E15671DD}"/>
                    </a:ext>
                  </a:extLst>
                </p:cNvPr>
                <p:cNvPicPr>
                  <a:picLocks noChangeAspect="1"/>
                </p:cNvPicPr>
                <p:nvPr/>
              </p:nvPicPr>
              <p:blipFill>
                <a:blip r:embed="rId26">
                  <a:extLst>
                    <a:ext uri="{BEBA8EAE-BF5A-486C-A8C5-ECC9F3942E4B}">
                      <a14:imgProps xmlns:a14="http://schemas.microsoft.com/office/drawing/2010/main">
                        <a14:imgLayer r:embed="rId27">
                          <a14:imgEffect>
                            <a14:backgroundRemoval t="8375" b="92500" l="9048" r="92024">
                              <a14:foregroundMark x1="44881" y1="8375" x2="44881" y2="8375"/>
                              <a14:foregroundMark x1="9048" y1="47375" x2="9048" y2="47375"/>
                              <a14:foregroundMark x1="48571" y1="92500" x2="48571" y2="92500"/>
                              <a14:foregroundMark x1="92024" y1="48625" x2="92024" y2="48625"/>
                              <a14:foregroundMark x1="50119" y1="52875" x2="50119" y2="52875"/>
                              <a14:foregroundMark x1="45238" y1="35000" x2="45238" y2="35000"/>
                              <a14:foregroundMark x1="52381" y1="40000" x2="52381" y2="40000"/>
                              <a14:foregroundMark x1="46429" y1="67250" x2="46429" y2="67250"/>
                              <a14:foregroundMark x1="39048" y1="66375" x2="39048" y2="66375"/>
                              <a14:foregroundMark x1="41667" y1="66125" x2="41667" y2="66125"/>
                              <a14:foregroundMark x1="42857" y1="66875" x2="42857" y2="66875"/>
                              <a14:foregroundMark x1="48214" y1="66125" x2="48214" y2="66125"/>
                              <a14:foregroundMark x1="52857" y1="66875" x2="52857" y2="66875"/>
                              <a14:foregroundMark x1="48929" y1="62000" x2="48929" y2="62000"/>
                              <a14:foregroundMark x1="39405" y1="62500" x2="39405" y2="62500"/>
                              <a14:foregroundMark x1="35238" y1="60250" x2="35238" y2="60250"/>
                              <a14:foregroundMark x1="32976" y1="57625" x2="32976" y2="57625"/>
                              <a14:foregroundMark x1="67976" y1="53500" x2="67976" y2="53500"/>
                              <a14:foregroundMark x1="70238" y1="50875" x2="70238" y2="50875"/>
                              <a14:foregroundMark x1="71667" y1="52500" x2="71667" y2="52500"/>
                              <a14:foregroundMark x1="72381" y1="53875" x2="72381" y2="53875"/>
                              <a14:foregroundMark x1="71548" y1="55750" x2="71548" y2="55750"/>
                              <a14:foregroundMark x1="70119" y1="57250" x2="70119" y2="57250"/>
                              <a14:foregroundMark x1="68571" y1="57625" x2="68571" y2="57625"/>
                              <a14:foregroundMark x1="65833" y1="58375" x2="65833" y2="58375"/>
                              <a14:foregroundMark x1="64762" y1="58625" x2="64762" y2="58625"/>
                              <a14:foregroundMark x1="62976" y1="59125" x2="62976" y2="59125"/>
                              <a14:foregroundMark x1="60952" y1="60875" x2="60952" y2="60875"/>
                              <a14:foregroundMark x1="58571" y1="61875" x2="58571" y2="61875"/>
                              <a14:foregroundMark x1="57024" y1="62125" x2="57024" y2="62125"/>
                              <a14:foregroundMark x1="63690" y1="57250" x2="63690" y2="57250"/>
                              <a14:foregroundMark x1="64286" y1="53875" x2="64286" y2="53875"/>
                              <a14:foregroundMark x1="65000" y1="50625" x2="65000" y2="50625"/>
                              <a14:foregroundMark x1="65595" y1="47375" x2="65595" y2="47375"/>
                              <a14:foregroundMark x1="67500" y1="50250" x2="67500" y2="50250"/>
                              <a14:foregroundMark x1="66429" y1="50000" x2="66429" y2="50000"/>
                              <a14:foregroundMark x1="64762" y1="50000" x2="64762" y2="50000"/>
                              <a14:foregroundMark x1="64524" y1="48000" x2="64524" y2="48000"/>
                              <a14:foregroundMark x1="63929" y1="52750" x2="63929" y2="52750"/>
                              <a14:foregroundMark x1="64524" y1="55750" x2="64524" y2="55750"/>
                              <a14:foregroundMark x1="63095" y1="53875" x2="63095" y2="53875"/>
                              <a14:foregroundMark x1="62381" y1="51375" x2="62381" y2="51375"/>
                              <a14:foregroundMark x1="60833" y1="48875" x2="60833" y2="48875"/>
                              <a14:foregroundMark x1="59643" y1="49500" x2="59643" y2="49500"/>
                              <a14:foregroundMark x1="57500" y1="49125" x2="57500" y2="49125"/>
                              <a14:foregroundMark x1="59286" y1="48500" x2="59286" y2="48500"/>
                              <a14:foregroundMark x1="58214" y1="49375" x2="58214" y2="49375"/>
                              <a14:foregroundMark x1="56548" y1="48625" x2="56548" y2="48625"/>
                              <a14:foregroundMark x1="54643" y1="48875" x2="54643" y2="48875"/>
                              <a14:foregroundMark x1="53214" y1="48500" x2="53214" y2="48500"/>
                              <a14:foregroundMark x1="50357" y1="47875" x2="50357" y2="47875"/>
                              <a14:foregroundMark x1="50595" y1="48375" x2="50595" y2="48375"/>
                              <a14:foregroundMark x1="49048" y1="48250" x2="49048" y2="48250"/>
                              <a14:foregroundMark x1="47143" y1="48250" x2="47143" y2="48250"/>
                              <a14:foregroundMark x1="47381" y1="42625" x2="47381" y2="42625"/>
                            </a14:backgroundRemoval>
                          </a14:imgEffect>
                        </a14:imgLayer>
                      </a14:imgProps>
                    </a:ext>
                  </a:extLst>
                </a:blip>
                <a:stretch>
                  <a:fillRect/>
                </a:stretch>
              </p:blipFill>
              <p:spPr>
                <a:xfrm>
                  <a:off x="5767320" y="1776596"/>
                  <a:ext cx="680400" cy="648000"/>
                </a:xfrm>
                <a:prstGeom prst="rect">
                  <a:avLst/>
                </a:prstGeom>
              </p:spPr>
            </p:pic>
            <p:pic>
              <p:nvPicPr>
                <p:cNvPr id="156" name="Imagen 155">
                  <a:extLst>
                    <a:ext uri="{FF2B5EF4-FFF2-40B4-BE49-F238E27FC236}">
                      <a16:creationId xmlns:a16="http://schemas.microsoft.com/office/drawing/2014/main" id="{46356691-7C16-47C7-817B-46ECBC91AC5E}"/>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6667" b="92000" l="8000" r="92889">
                              <a14:foregroundMark x1="47111" y1="6667" x2="47111" y2="6667"/>
                              <a14:foregroundMark x1="8000" y1="50222" x2="8000" y2="50222"/>
                              <a14:foregroundMark x1="51556" y1="92444" x2="51556" y2="92444"/>
                              <a14:foregroundMark x1="92889" y1="49778" x2="92889" y2="49778"/>
                              <a14:foregroundMark x1="38222" y1="78222" x2="38222" y2="78222"/>
                              <a14:foregroundMark x1="36444" y1="71556" x2="36444" y2="71556"/>
                              <a14:foregroundMark x1="33778" y1="70222" x2="33778" y2="70222"/>
                              <a14:foregroundMark x1="38667" y1="73333" x2="38667" y2="73333"/>
                              <a14:foregroundMark x1="42667" y1="74222" x2="42667" y2="74222"/>
                              <a14:foregroundMark x1="44889" y1="69333" x2="44889" y2="69333"/>
                              <a14:foregroundMark x1="40889" y1="64444" x2="40889" y2="64444"/>
                              <a14:foregroundMark x1="38222" y1="62667" x2="38222" y2="62667"/>
                              <a14:foregroundMark x1="47111" y1="60000" x2="47111" y2="60000"/>
                              <a14:foregroundMark x1="46667" y1="56444" x2="46667" y2="56444"/>
                              <a14:foregroundMark x1="46222" y1="55556" x2="46222" y2="55556"/>
                              <a14:foregroundMark x1="46222" y1="52889" x2="46222" y2="52889"/>
                              <a14:foregroundMark x1="53333" y1="66667" x2="53333" y2="66667"/>
                              <a14:foregroundMark x1="55556" y1="58667" x2="55556" y2="58667"/>
                              <a14:foregroundMark x1="56000" y1="58222" x2="56000" y2="58222"/>
                              <a14:foregroundMark x1="54667" y1="64444" x2="54667" y2="64444"/>
                              <a14:foregroundMark x1="57333" y1="69778" x2="57333" y2="69778"/>
                              <a14:foregroundMark x1="61333" y1="68444" x2="61333" y2="68444"/>
                              <a14:foregroundMark x1="62222" y1="68444" x2="62222" y2="68444"/>
                              <a14:foregroundMark x1="62667" y1="67556" x2="62667" y2="67556"/>
                              <a14:foregroundMark x1="61778" y1="74667" x2="61778" y2="74667"/>
                              <a14:foregroundMark x1="37333" y1="53778" x2="37333" y2="53778"/>
                              <a14:foregroundMark x1="46667" y1="45778" x2="46667" y2="45778"/>
                              <a14:foregroundMark x1="51556" y1="43111" x2="51556" y2="43111"/>
                              <a14:foregroundMark x1="59111" y1="52889" x2="59111" y2="52889"/>
                              <a14:foregroundMark x1="66667" y1="55111" x2="66667" y2="55111"/>
                              <a14:foregroundMark x1="68889" y1="57778" x2="68889" y2="57778"/>
                              <a14:foregroundMark x1="49333" y1="37333" x2="49333" y2="37333"/>
                              <a14:foregroundMark x1="49333" y1="32444" x2="49333" y2="32444"/>
                              <a14:foregroundMark x1="49778" y1="26667" x2="49778" y2="26667"/>
                              <a14:foregroundMark x1="48889" y1="42222" x2="48889" y2="42222"/>
                              <a14:foregroundMark x1="44000" y1="44889" x2="44000" y2="44889"/>
                              <a14:foregroundMark x1="53333" y1="43556" x2="53333" y2="43556"/>
                              <a14:foregroundMark x1="42222" y1="48444" x2="42222" y2="48444"/>
                              <a14:foregroundMark x1="36000" y1="52000" x2="36000" y2="52000"/>
                              <a14:foregroundMark x1="32889" y1="56000" x2="32889" y2="56000"/>
                            </a14:backgroundRemoval>
                          </a14:imgEffect>
                        </a14:imgLayer>
                      </a14:imgProps>
                    </a:ext>
                  </a:extLst>
                </a:blip>
                <a:stretch>
                  <a:fillRect/>
                </a:stretch>
              </p:blipFill>
              <p:spPr>
                <a:xfrm>
                  <a:off x="7846362" y="2062081"/>
                  <a:ext cx="710916" cy="710916"/>
                </a:xfrm>
                <a:prstGeom prst="rect">
                  <a:avLst/>
                </a:prstGeom>
              </p:spPr>
            </p:pic>
            <p:pic>
              <p:nvPicPr>
                <p:cNvPr id="157" name="Imagen 156">
                  <a:extLst>
                    <a:ext uri="{FF2B5EF4-FFF2-40B4-BE49-F238E27FC236}">
                      <a16:creationId xmlns:a16="http://schemas.microsoft.com/office/drawing/2014/main" id="{B276D666-7B6B-4EDB-B0F2-3C0CDDA7C544}"/>
                    </a:ext>
                  </a:extLst>
                </p:cNvPr>
                <p:cNvPicPr>
                  <a:picLocks noChangeAspect="1"/>
                </p:cNvPicPr>
                <p:nvPr/>
              </p:nvPicPr>
              <p:blipFill>
                <a:blip r:embed="rId30">
                  <a:extLst>
                    <a:ext uri="{BEBA8EAE-BF5A-486C-A8C5-ECC9F3942E4B}">
                      <a14:imgProps xmlns:a14="http://schemas.microsoft.com/office/drawing/2010/main">
                        <a14:imgLayer r:embed="rId31">
                          <a14:imgEffect>
                            <a14:backgroundRemoval t="625" b="97500" l="10000" r="90000">
                              <a14:foregroundMark x1="47556" y1="6094" x2="47556" y2="6094"/>
                              <a14:foregroundMark x1="38222" y1="24688" x2="38222" y2="24688"/>
                              <a14:foregroundMark x1="33889" y1="34375" x2="33889" y2="34375"/>
                              <a14:foregroundMark x1="33222" y1="59062" x2="33222" y2="59062"/>
                              <a14:foregroundMark x1="33222" y1="64219" x2="33222" y2="64219"/>
                              <a14:foregroundMark x1="33333" y1="70625" x2="33333" y2="70625"/>
                              <a14:foregroundMark x1="36556" y1="91875" x2="36556" y2="91875"/>
                              <a14:foregroundMark x1="37111" y1="76719" x2="37111" y2="76719"/>
                              <a14:foregroundMark x1="35556" y1="74375" x2="35556" y2="74375"/>
                              <a14:foregroundMark x1="37667" y1="74688" x2="37667" y2="74688"/>
                              <a14:foregroundMark x1="37222" y1="75000" x2="37222" y2="75000"/>
                              <a14:foregroundMark x1="40667" y1="72500" x2="40667" y2="72500"/>
                              <a14:foregroundMark x1="44778" y1="73750" x2="44778" y2="73750"/>
                              <a14:foregroundMark x1="47333" y1="74844" x2="47333" y2="74844"/>
                              <a14:foregroundMark x1="48333" y1="75625" x2="48333" y2="75625"/>
                              <a14:foregroundMark x1="47778" y1="77500" x2="47778" y2="77500"/>
                              <a14:foregroundMark x1="46444" y1="73750" x2="46444" y2="73750"/>
                              <a14:foregroundMark x1="47889" y1="72031" x2="47889" y2="72031"/>
                              <a14:foregroundMark x1="48111" y1="69531" x2="48111" y2="69531"/>
                              <a14:foregroundMark x1="47778" y1="67969" x2="47778" y2="67969"/>
                              <a14:foregroundMark x1="47889" y1="65625" x2="47889" y2="65625"/>
                              <a14:foregroundMark x1="47889" y1="62969" x2="47889" y2="62969"/>
                              <a14:foregroundMark x1="47889" y1="60469" x2="47889" y2="60469"/>
                              <a14:foregroundMark x1="47889" y1="58750" x2="47889" y2="58750"/>
                              <a14:foregroundMark x1="47222" y1="68438" x2="47222" y2="68438"/>
                              <a14:foregroundMark x1="46000" y1="70781" x2="46000" y2="70781"/>
                              <a14:foregroundMark x1="44444" y1="71719" x2="44444" y2="71719"/>
                              <a14:foregroundMark x1="43444" y1="71875" x2="43444" y2="71875"/>
                              <a14:foregroundMark x1="42222" y1="73281" x2="42222" y2="73281"/>
                              <a14:foregroundMark x1="41111" y1="72344" x2="41111" y2="72344"/>
                              <a14:foregroundMark x1="40333" y1="71875" x2="40333" y2="71875"/>
                              <a14:foregroundMark x1="38111" y1="72500" x2="38111" y2="72500"/>
                              <a14:foregroundMark x1="34556" y1="73281" x2="34556" y2="73281"/>
                              <a14:foregroundMark x1="30889" y1="72656" x2="30889" y2="72656"/>
                              <a14:foregroundMark x1="28889" y1="73438" x2="28889" y2="73438"/>
                              <a14:foregroundMark x1="28111" y1="75781" x2="28111" y2="75781"/>
                              <a14:foregroundMark x1="28111" y1="70938" x2="28111" y2="70938"/>
                              <a14:foregroundMark x1="28111" y1="67813" x2="28111" y2="67813"/>
                              <a14:foregroundMark x1="28111" y1="65156" x2="28111" y2="65156"/>
                              <a14:foregroundMark x1="28111" y1="62500" x2="28111" y2="62500"/>
                              <a14:foregroundMark x1="28222" y1="59219" x2="28222" y2="59219"/>
                              <a14:foregroundMark x1="28222" y1="56719" x2="28222" y2="56719"/>
                              <a14:foregroundMark x1="28222" y1="53906" x2="28222" y2="53906"/>
                              <a14:foregroundMark x1="28222" y1="49531" x2="28222" y2="49531"/>
                              <a14:foregroundMark x1="28222" y1="45938" x2="28222" y2="45938"/>
                              <a14:foregroundMark x1="28667" y1="54844" x2="28667" y2="54844"/>
                              <a14:foregroundMark x1="29556" y1="55000" x2="29556" y2="55000"/>
                              <a14:foregroundMark x1="30778" y1="55000" x2="30778" y2="55000"/>
                              <a14:foregroundMark x1="32444" y1="55313" x2="32444" y2="55313"/>
                              <a14:foregroundMark x1="33667" y1="53438" x2="33667" y2="53438"/>
                              <a14:foregroundMark x1="35333" y1="55156" x2="35333" y2="55156"/>
                              <a14:foregroundMark x1="35556" y1="52188" x2="35556" y2="52188"/>
                              <a14:foregroundMark x1="34667" y1="61875" x2="34667" y2="61875"/>
                              <a14:foregroundMark x1="34667" y1="67656" x2="34667" y2="67656"/>
                              <a14:foregroundMark x1="36667" y1="68750" x2="36667" y2="68750"/>
                              <a14:foregroundMark x1="38111" y1="66094" x2="38111" y2="66094"/>
                              <a14:foregroundMark x1="36667" y1="63906" x2="36667" y2="63906"/>
                              <a14:foregroundMark x1="36667" y1="60781" x2="36667" y2="60781"/>
                              <a14:foregroundMark x1="36556" y1="56094" x2="36556" y2="56094"/>
                              <a14:foregroundMark x1="37333" y1="53594" x2="37333" y2="53594"/>
                              <a14:foregroundMark x1="43778" y1="54063" x2="43778" y2="54063"/>
                              <a14:foregroundMark x1="47222" y1="51250" x2="47222" y2="51250"/>
                              <a14:foregroundMark x1="42333" y1="39219" x2="42333" y2="39219"/>
                              <a14:foregroundMark x1="27778" y1="38906" x2="27778" y2="38906"/>
                              <a14:foregroundMark x1="28000" y1="35156" x2="28000" y2="35156"/>
                              <a14:foregroundMark x1="28222" y1="29063" x2="28222" y2="29063"/>
                              <a14:foregroundMark x1="28222" y1="26250" x2="28222" y2="26250"/>
                              <a14:foregroundMark x1="30444" y1="25625" x2="30444" y2="25625"/>
                              <a14:foregroundMark x1="32778" y1="24688" x2="32778" y2="24688"/>
                              <a14:foregroundMark x1="33889" y1="24688" x2="33889" y2="24688"/>
                              <a14:foregroundMark x1="32000" y1="22969" x2="32000" y2="22969"/>
                              <a14:foregroundMark x1="35556" y1="26250" x2="35556" y2="26250"/>
                              <a14:foregroundMark x1="35556" y1="23281" x2="35556" y2="23281"/>
                              <a14:foregroundMark x1="37000" y1="20781" x2="37000" y2="20781"/>
                              <a14:foregroundMark x1="37889" y1="21406" x2="37889" y2="21406"/>
                              <a14:foregroundMark x1="40111" y1="21406" x2="40111" y2="21406"/>
                              <a14:foregroundMark x1="41444" y1="22656" x2="41444" y2="22656"/>
                              <a14:foregroundMark x1="47556" y1="28281" x2="47556" y2="28281"/>
                              <a14:foregroundMark x1="48111" y1="32969" x2="48111" y2="32969"/>
                              <a14:foregroundMark x1="48111" y1="37344" x2="48111" y2="37344"/>
                              <a14:foregroundMark x1="48111" y1="41250" x2="48111" y2="41250"/>
                              <a14:foregroundMark x1="50222" y1="50469" x2="50222" y2="50469"/>
                              <a14:foregroundMark x1="52222" y1="52500" x2="52222" y2="52500"/>
                              <a14:foregroundMark x1="53556" y1="52500" x2="53556" y2="52500"/>
                              <a14:foregroundMark x1="55111" y1="52656" x2="55111" y2="52656"/>
                              <a14:foregroundMark x1="56222" y1="54844" x2="56222" y2="54844"/>
                              <a14:foregroundMark x1="58333" y1="55000" x2="58333" y2="55000"/>
                              <a14:foregroundMark x1="60111" y1="55781" x2="60111" y2="55781"/>
                              <a14:foregroundMark x1="61778" y1="48438" x2="61778" y2="48438"/>
                              <a14:foregroundMark x1="62000" y1="55000" x2="62000" y2="55000"/>
                              <a14:foregroundMark x1="60222" y1="54844" x2="60222" y2="54844"/>
                              <a14:foregroundMark x1="60667" y1="57344" x2="60667" y2="57344"/>
                              <a14:foregroundMark x1="62111" y1="60938" x2="62111" y2="60938"/>
                              <a14:foregroundMark x1="63444" y1="63906" x2="63444" y2="63906"/>
                              <a14:foregroundMark x1="64778" y1="65625" x2="64778" y2="65625"/>
                              <a14:foregroundMark x1="66111" y1="68750" x2="66111" y2="68750"/>
                              <a14:foregroundMark x1="68111" y1="71250" x2="68111" y2="71250"/>
                              <a14:foregroundMark x1="69778" y1="71875" x2="69778" y2="71875"/>
                              <a14:foregroundMark x1="72111" y1="72969" x2="72111" y2="72969"/>
                              <a14:foregroundMark x1="51111" y1="97500" x2="51111" y2="97500"/>
                              <a14:foregroundMark x1="49444" y1="625" x2="49444" y2="625"/>
                              <a14:foregroundMark x1="49222" y1="1094" x2="49222" y2="1094"/>
                            </a14:backgroundRemoval>
                          </a14:imgEffect>
                        </a14:imgLayer>
                      </a14:imgProps>
                    </a:ext>
                  </a:extLst>
                </a:blip>
                <a:stretch>
                  <a:fillRect/>
                </a:stretch>
              </p:blipFill>
              <p:spPr>
                <a:xfrm>
                  <a:off x="6830679" y="4805550"/>
                  <a:ext cx="911250" cy="648000"/>
                </a:xfrm>
                <a:prstGeom prst="rect">
                  <a:avLst/>
                </a:prstGeom>
              </p:spPr>
            </p:pic>
            <p:pic>
              <p:nvPicPr>
                <p:cNvPr id="158" name="Imagen 157">
                  <a:extLst>
                    <a:ext uri="{FF2B5EF4-FFF2-40B4-BE49-F238E27FC236}">
                      <a16:creationId xmlns:a16="http://schemas.microsoft.com/office/drawing/2014/main" id="{7B1C52FF-B0E9-4BD7-8A40-6F8C5FEFCE6B}"/>
                    </a:ext>
                  </a:extLst>
                </p:cNvPr>
                <p:cNvPicPr>
                  <a:picLocks noChangeAspect="1"/>
                </p:cNvPicPr>
                <p:nvPr/>
              </p:nvPicPr>
              <p:blipFill>
                <a:blip r:embed="rId32">
                  <a:extLst>
                    <a:ext uri="{BEBA8EAE-BF5A-486C-A8C5-ECC9F3942E4B}">
                      <a14:imgProps xmlns:a14="http://schemas.microsoft.com/office/drawing/2010/main">
                        <a14:imgLayer r:embed="rId33">
                          <a14:imgEffect>
                            <a14:backgroundRemoval t="577" b="95962" l="10000" r="90000">
                              <a14:foregroundMark x1="50111" y1="5962" x2="50111" y2="5962"/>
                              <a14:foregroundMark x1="49444" y1="769" x2="49444" y2="769"/>
                              <a14:foregroundMark x1="49667" y1="95962" x2="49667" y2="95962"/>
                            </a14:backgroundRemoval>
                          </a14:imgEffect>
                        </a14:imgLayer>
                      </a14:imgProps>
                    </a:ext>
                  </a:extLst>
                </a:blip>
                <a:stretch>
                  <a:fillRect/>
                </a:stretch>
              </p:blipFill>
              <p:spPr>
                <a:xfrm>
                  <a:off x="8319745" y="5052468"/>
                  <a:ext cx="1121539" cy="648000"/>
                </a:xfrm>
                <a:prstGeom prst="rect">
                  <a:avLst/>
                </a:prstGeom>
              </p:spPr>
            </p:pic>
            <p:pic>
              <p:nvPicPr>
                <p:cNvPr id="159" name="Imagen 158">
                  <a:extLst>
                    <a:ext uri="{FF2B5EF4-FFF2-40B4-BE49-F238E27FC236}">
                      <a16:creationId xmlns:a16="http://schemas.microsoft.com/office/drawing/2014/main" id="{56F79BCA-0AE3-44DD-B260-6A3A9D5513CB}"/>
                    </a:ext>
                  </a:extLst>
                </p:cNvPr>
                <p:cNvPicPr>
                  <a:picLocks noChangeAspect="1"/>
                </p:cNvPicPr>
                <p:nvPr/>
              </p:nvPicPr>
              <p:blipFill>
                <a:blip r:embed="rId34"/>
                <a:stretch>
                  <a:fillRect/>
                </a:stretch>
              </p:blipFill>
              <p:spPr>
                <a:xfrm>
                  <a:off x="7252896" y="3543637"/>
                  <a:ext cx="648000" cy="648000"/>
                </a:xfrm>
                <a:prstGeom prst="rect">
                  <a:avLst/>
                </a:prstGeom>
              </p:spPr>
            </p:pic>
            <p:pic>
              <p:nvPicPr>
                <p:cNvPr id="161" name="Imagen 160">
                  <a:extLst>
                    <a:ext uri="{FF2B5EF4-FFF2-40B4-BE49-F238E27FC236}">
                      <a16:creationId xmlns:a16="http://schemas.microsoft.com/office/drawing/2014/main" id="{4AB7CD75-262B-41AF-B176-9B1AB4F350D5}"/>
                    </a:ext>
                  </a:extLst>
                </p:cNvPr>
                <p:cNvPicPr>
                  <a:picLocks noChangeAspect="1"/>
                </p:cNvPicPr>
                <p:nvPr/>
              </p:nvPicPr>
              <p:blipFill>
                <a:blip r:embed="rId35">
                  <a:extLst>
                    <a:ext uri="{BEBA8EAE-BF5A-486C-A8C5-ECC9F3942E4B}">
                      <a14:imgProps xmlns:a14="http://schemas.microsoft.com/office/drawing/2010/main">
                        <a14:imgLayer r:embed="rId36">
                          <a14:imgEffect>
                            <a14:backgroundRemoval t="5176" b="97559" l="7227" r="89844">
                              <a14:foregroundMark x1="34570" y1="5176" x2="34570" y2="5176"/>
                              <a14:foregroundMark x1="56250" y1="9180" x2="56250" y2="9180"/>
                              <a14:foregroundMark x1="7227" y1="31641" x2="7227" y2="31641"/>
                              <a14:foregroundMark x1="29590" y1="56055" x2="29590" y2="56055"/>
                              <a14:foregroundMark x1="51367" y1="96191" x2="51367" y2="96191"/>
                              <a14:foregroundMark x1="54883" y1="97559" x2="54883" y2="97559"/>
                              <a14:foregroundMark x1="28906" y1="54492" x2="28906" y2="54492"/>
                              <a14:foregroundMark x1="39355" y1="25098" x2="39355" y2="25098"/>
                              <a14:foregroundMark x1="28125" y1="21191" x2="28125" y2="21191"/>
                              <a14:foregroundMark x1="36621" y1="25977" x2="36621" y2="25977"/>
                              <a14:foregroundMark x1="38086" y1="24414" x2="38086" y2="24414"/>
                              <a14:foregroundMark x1="21191" y1="27832" x2="21191" y2="27832"/>
                            </a14:backgroundRemoval>
                          </a14:imgEffect>
                        </a14:imgLayer>
                      </a14:imgProps>
                    </a:ext>
                  </a:extLst>
                </a:blip>
                <a:stretch>
                  <a:fillRect/>
                </a:stretch>
              </p:blipFill>
              <p:spPr>
                <a:xfrm>
                  <a:off x="9852130" y="1152334"/>
                  <a:ext cx="708672" cy="708672"/>
                </a:xfrm>
                <a:prstGeom prst="rect">
                  <a:avLst/>
                </a:prstGeom>
              </p:spPr>
            </p:pic>
            <p:pic>
              <p:nvPicPr>
                <p:cNvPr id="162" name="Imagen 161">
                  <a:extLst>
                    <a:ext uri="{FF2B5EF4-FFF2-40B4-BE49-F238E27FC236}">
                      <a16:creationId xmlns:a16="http://schemas.microsoft.com/office/drawing/2014/main" id="{07346FDD-686E-4E3C-BAE4-29E470967239}"/>
                    </a:ext>
                  </a:extLst>
                </p:cNvPr>
                <p:cNvPicPr>
                  <a:picLocks noChangeAspect="1"/>
                </p:cNvPicPr>
                <p:nvPr/>
              </p:nvPicPr>
              <p:blipFill>
                <a:blip r:embed="rId37">
                  <a:extLst>
                    <a:ext uri="{BEBA8EAE-BF5A-486C-A8C5-ECC9F3942E4B}">
                      <a14:imgProps xmlns:a14="http://schemas.microsoft.com/office/drawing/2010/main">
                        <a14:imgLayer r:embed="rId38">
                          <a14:imgEffect>
                            <a14:backgroundRemoval t="10000" b="90000" l="10000" r="93750">
                              <a14:foregroundMark x1="59167" y1="14286" x2="59167" y2="14286"/>
                              <a14:foregroundMark x1="93750" y1="62857" x2="93750" y2="62857"/>
                            </a14:backgroundRemoval>
                          </a14:imgEffect>
                        </a14:imgLayer>
                      </a14:imgProps>
                    </a:ext>
                  </a:extLst>
                </a:blip>
                <a:stretch>
                  <a:fillRect/>
                </a:stretch>
              </p:blipFill>
              <p:spPr>
                <a:xfrm flipH="1">
                  <a:off x="9779274" y="1986455"/>
                  <a:ext cx="864663" cy="756581"/>
                </a:xfrm>
                <a:prstGeom prst="rect">
                  <a:avLst/>
                </a:prstGeom>
              </p:spPr>
            </p:pic>
            <p:pic>
              <p:nvPicPr>
                <p:cNvPr id="163" name="Imagen 162">
                  <a:extLst>
                    <a:ext uri="{FF2B5EF4-FFF2-40B4-BE49-F238E27FC236}">
                      <a16:creationId xmlns:a16="http://schemas.microsoft.com/office/drawing/2014/main" id="{BF560A7A-32D4-431B-B8BC-FA4EEC0AA3C7}"/>
                    </a:ext>
                  </a:extLst>
                </p:cNvPr>
                <p:cNvPicPr>
                  <a:picLocks noChangeAspect="1"/>
                </p:cNvPicPr>
                <p:nvPr/>
              </p:nvPicPr>
              <p:blipFill>
                <a:blip r:embed="rId39"/>
                <a:stretch>
                  <a:fillRect/>
                </a:stretch>
              </p:blipFill>
              <p:spPr>
                <a:xfrm>
                  <a:off x="9926286" y="2799656"/>
                  <a:ext cx="648000" cy="648000"/>
                </a:xfrm>
                <a:prstGeom prst="rect">
                  <a:avLst/>
                </a:prstGeom>
              </p:spPr>
            </p:pic>
          </p:grpSp>
          <p:grpSp>
            <p:nvGrpSpPr>
              <p:cNvPr id="68" name="Grupo 67">
                <a:extLst>
                  <a:ext uri="{FF2B5EF4-FFF2-40B4-BE49-F238E27FC236}">
                    <a16:creationId xmlns:a16="http://schemas.microsoft.com/office/drawing/2014/main" id="{EBB4668B-AADA-4344-8252-A39700CBDCEC}"/>
                  </a:ext>
                </a:extLst>
              </p:cNvPr>
              <p:cNvGrpSpPr/>
              <p:nvPr/>
            </p:nvGrpSpPr>
            <p:grpSpPr>
              <a:xfrm>
                <a:off x="5770884" y="6075070"/>
                <a:ext cx="1161057" cy="294167"/>
                <a:chOff x="6166884" y="5570911"/>
                <a:chExt cx="1835888" cy="507368"/>
              </a:xfrm>
            </p:grpSpPr>
            <p:sp>
              <p:nvSpPr>
                <p:cNvPr id="69" name="Forma libre: forma 68">
                  <a:extLst>
                    <a:ext uri="{FF2B5EF4-FFF2-40B4-BE49-F238E27FC236}">
                      <a16:creationId xmlns:a16="http://schemas.microsoft.com/office/drawing/2014/main" id="{A60B3F36-4970-449B-9FCD-75EA89F64E05}"/>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0" name="Forma libre: forma 69">
                  <a:extLst>
                    <a:ext uri="{FF2B5EF4-FFF2-40B4-BE49-F238E27FC236}">
                      <a16:creationId xmlns:a16="http://schemas.microsoft.com/office/drawing/2014/main" id="{ACE4AE5F-E365-4C98-9CD2-C4C30C0D1117}"/>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1" name="Forma libre: forma 70">
                  <a:extLst>
                    <a:ext uri="{FF2B5EF4-FFF2-40B4-BE49-F238E27FC236}">
                      <a16:creationId xmlns:a16="http://schemas.microsoft.com/office/drawing/2014/main" id="{FAA7CF5A-85E8-4E9A-AE41-895CA8A6884D}"/>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72" name="Grupo 71">
                <a:extLst>
                  <a:ext uri="{FF2B5EF4-FFF2-40B4-BE49-F238E27FC236}">
                    <a16:creationId xmlns:a16="http://schemas.microsoft.com/office/drawing/2014/main" id="{D3DDB547-8F56-439D-8539-5245ECDFA1D2}"/>
                  </a:ext>
                </a:extLst>
              </p:cNvPr>
              <p:cNvGrpSpPr/>
              <p:nvPr/>
            </p:nvGrpSpPr>
            <p:grpSpPr>
              <a:xfrm>
                <a:off x="7428688" y="5732511"/>
                <a:ext cx="1161057" cy="294167"/>
                <a:chOff x="6166884" y="5570911"/>
                <a:chExt cx="1835888" cy="507368"/>
              </a:xfrm>
            </p:grpSpPr>
            <p:sp>
              <p:nvSpPr>
                <p:cNvPr id="73" name="Forma libre: forma 72">
                  <a:extLst>
                    <a:ext uri="{FF2B5EF4-FFF2-40B4-BE49-F238E27FC236}">
                      <a16:creationId xmlns:a16="http://schemas.microsoft.com/office/drawing/2014/main" id="{C2A67E11-CF30-4868-A812-B9467CFEE07D}"/>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4" name="Forma libre: forma 73">
                  <a:extLst>
                    <a:ext uri="{FF2B5EF4-FFF2-40B4-BE49-F238E27FC236}">
                      <a16:creationId xmlns:a16="http://schemas.microsoft.com/office/drawing/2014/main" id="{7BDEBA3F-A63D-4BDA-B178-0F8FCA383435}"/>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5" name="Forma libre: forma 74">
                  <a:extLst>
                    <a:ext uri="{FF2B5EF4-FFF2-40B4-BE49-F238E27FC236}">
                      <a16:creationId xmlns:a16="http://schemas.microsoft.com/office/drawing/2014/main" id="{73681F3C-88A3-4AD2-B86F-457FEB27D45C}"/>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76" name="Grupo 75">
                <a:extLst>
                  <a:ext uri="{FF2B5EF4-FFF2-40B4-BE49-F238E27FC236}">
                    <a16:creationId xmlns:a16="http://schemas.microsoft.com/office/drawing/2014/main" id="{AE9358E3-E90B-4202-985C-FB67ED908D15}"/>
                  </a:ext>
                </a:extLst>
              </p:cNvPr>
              <p:cNvGrpSpPr/>
              <p:nvPr/>
            </p:nvGrpSpPr>
            <p:grpSpPr>
              <a:xfrm>
                <a:off x="10451176" y="6140848"/>
                <a:ext cx="1161057" cy="294167"/>
                <a:chOff x="6166884" y="5570911"/>
                <a:chExt cx="1835888" cy="507368"/>
              </a:xfrm>
            </p:grpSpPr>
            <p:sp>
              <p:nvSpPr>
                <p:cNvPr id="77" name="Forma libre: forma 76">
                  <a:extLst>
                    <a:ext uri="{FF2B5EF4-FFF2-40B4-BE49-F238E27FC236}">
                      <a16:creationId xmlns:a16="http://schemas.microsoft.com/office/drawing/2014/main" id="{04E81F76-3EE6-4BEE-8AAF-146005EBD521}"/>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8" name="Forma libre: forma 77">
                  <a:extLst>
                    <a:ext uri="{FF2B5EF4-FFF2-40B4-BE49-F238E27FC236}">
                      <a16:creationId xmlns:a16="http://schemas.microsoft.com/office/drawing/2014/main" id="{BB13BA6E-3ACF-44B9-B24B-9F3E158437C3}"/>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9" name="Forma libre: forma 78">
                  <a:extLst>
                    <a:ext uri="{FF2B5EF4-FFF2-40B4-BE49-F238E27FC236}">
                      <a16:creationId xmlns:a16="http://schemas.microsoft.com/office/drawing/2014/main" id="{8C0CF515-CC8F-4978-A169-D02733707D38}"/>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85" name="Grupo 84">
                <a:extLst>
                  <a:ext uri="{FF2B5EF4-FFF2-40B4-BE49-F238E27FC236}">
                    <a16:creationId xmlns:a16="http://schemas.microsoft.com/office/drawing/2014/main" id="{1A485178-B11C-4BEF-9A6D-BEEACF0C1284}"/>
                  </a:ext>
                </a:extLst>
              </p:cNvPr>
              <p:cNvGrpSpPr/>
              <p:nvPr/>
            </p:nvGrpSpPr>
            <p:grpSpPr>
              <a:xfrm>
                <a:off x="7225598" y="3051672"/>
                <a:ext cx="539001" cy="267720"/>
                <a:chOff x="6166884" y="5570911"/>
                <a:chExt cx="1835888" cy="507368"/>
              </a:xfrm>
            </p:grpSpPr>
            <p:sp>
              <p:nvSpPr>
                <p:cNvPr id="86" name="Forma libre: forma 85">
                  <a:extLst>
                    <a:ext uri="{FF2B5EF4-FFF2-40B4-BE49-F238E27FC236}">
                      <a16:creationId xmlns:a16="http://schemas.microsoft.com/office/drawing/2014/main" id="{E921FC62-58E8-4B93-94E5-300B8ABE2AF3}"/>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sp>
              <p:nvSpPr>
                <p:cNvPr id="87" name="Forma libre: forma 86">
                  <a:extLst>
                    <a:ext uri="{FF2B5EF4-FFF2-40B4-BE49-F238E27FC236}">
                      <a16:creationId xmlns:a16="http://schemas.microsoft.com/office/drawing/2014/main" id="{18C54A04-C7E8-44E3-9268-5EDA3DB939E8}"/>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dirty="0"/>
                </a:p>
              </p:txBody>
            </p:sp>
            <p:sp>
              <p:nvSpPr>
                <p:cNvPr id="88" name="Forma libre: forma 87">
                  <a:extLst>
                    <a:ext uri="{FF2B5EF4-FFF2-40B4-BE49-F238E27FC236}">
                      <a16:creationId xmlns:a16="http://schemas.microsoft.com/office/drawing/2014/main" id="{3E9850E6-BE78-4A82-8B12-E9184A33718A}"/>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grpSp>
          <p:grpSp>
            <p:nvGrpSpPr>
              <p:cNvPr id="89" name="Grupo 88">
                <a:extLst>
                  <a:ext uri="{FF2B5EF4-FFF2-40B4-BE49-F238E27FC236}">
                    <a16:creationId xmlns:a16="http://schemas.microsoft.com/office/drawing/2014/main" id="{4C0B9017-B7CA-4946-8ECC-A733CC6427B5}"/>
                  </a:ext>
                </a:extLst>
              </p:cNvPr>
              <p:cNvGrpSpPr/>
              <p:nvPr/>
            </p:nvGrpSpPr>
            <p:grpSpPr>
              <a:xfrm>
                <a:off x="6528595" y="4162583"/>
                <a:ext cx="539001" cy="267720"/>
                <a:chOff x="6166884" y="5570911"/>
                <a:chExt cx="1835888" cy="507368"/>
              </a:xfrm>
            </p:grpSpPr>
            <p:sp>
              <p:nvSpPr>
                <p:cNvPr id="90" name="Forma libre: forma 89">
                  <a:extLst>
                    <a:ext uri="{FF2B5EF4-FFF2-40B4-BE49-F238E27FC236}">
                      <a16:creationId xmlns:a16="http://schemas.microsoft.com/office/drawing/2014/main" id="{DF220275-EFD3-4684-A1B9-C7B15D45BC09}"/>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sp>
              <p:nvSpPr>
                <p:cNvPr id="91" name="Forma libre: forma 90">
                  <a:extLst>
                    <a:ext uri="{FF2B5EF4-FFF2-40B4-BE49-F238E27FC236}">
                      <a16:creationId xmlns:a16="http://schemas.microsoft.com/office/drawing/2014/main" id="{63E23406-8B2D-43C4-9601-359E07377035}"/>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dirty="0"/>
                </a:p>
              </p:txBody>
            </p:sp>
            <p:sp>
              <p:nvSpPr>
                <p:cNvPr id="92" name="Forma libre: forma 91">
                  <a:extLst>
                    <a:ext uri="{FF2B5EF4-FFF2-40B4-BE49-F238E27FC236}">
                      <a16:creationId xmlns:a16="http://schemas.microsoft.com/office/drawing/2014/main" id="{A43D6975-E25A-4E24-937C-D2D1F3C70F74}"/>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grpSp>
          <p:grpSp>
            <p:nvGrpSpPr>
              <p:cNvPr id="93" name="Grupo 92">
                <a:extLst>
                  <a:ext uri="{FF2B5EF4-FFF2-40B4-BE49-F238E27FC236}">
                    <a16:creationId xmlns:a16="http://schemas.microsoft.com/office/drawing/2014/main" id="{AF72696B-A026-4B2B-81EA-D7EE3A4D5F2D}"/>
                  </a:ext>
                </a:extLst>
              </p:cNvPr>
              <p:cNvGrpSpPr/>
              <p:nvPr/>
            </p:nvGrpSpPr>
            <p:grpSpPr>
              <a:xfrm>
                <a:off x="7719145" y="4518663"/>
                <a:ext cx="539001" cy="267720"/>
                <a:chOff x="6166884" y="5570911"/>
                <a:chExt cx="1835888" cy="507368"/>
              </a:xfrm>
            </p:grpSpPr>
            <p:sp>
              <p:nvSpPr>
                <p:cNvPr id="94" name="Forma libre: forma 93">
                  <a:extLst>
                    <a:ext uri="{FF2B5EF4-FFF2-40B4-BE49-F238E27FC236}">
                      <a16:creationId xmlns:a16="http://schemas.microsoft.com/office/drawing/2014/main" id="{E5609749-517F-4A9A-8115-15EB965042DE}"/>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sp>
              <p:nvSpPr>
                <p:cNvPr id="95" name="Forma libre: forma 94">
                  <a:extLst>
                    <a:ext uri="{FF2B5EF4-FFF2-40B4-BE49-F238E27FC236}">
                      <a16:creationId xmlns:a16="http://schemas.microsoft.com/office/drawing/2014/main" id="{5994BD6D-BEFA-43BB-9AA0-FD7587AAD12C}"/>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dirty="0"/>
                </a:p>
              </p:txBody>
            </p:sp>
            <p:sp>
              <p:nvSpPr>
                <p:cNvPr id="96" name="Forma libre: forma 95">
                  <a:extLst>
                    <a:ext uri="{FF2B5EF4-FFF2-40B4-BE49-F238E27FC236}">
                      <a16:creationId xmlns:a16="http://schemas.microsoft.com/office/drawing/2014/main" id="{CE2D49CB-5FC7-49EA-AC8A-66B4953AA10F}"/>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grpSp>
          <p:grpSp>
            <p:nvGrpSpPr>
              <p:cNvPr id="106" name="Grupo 105">
                <a:extLst>
                  <a:ext uri="{FF2B5EF4-FFF2-40B4-BE49-F238E27FC236}">
                    <a16:creationId xmlns:a16="http://schemas.microsoft.com/office/drawing/2014/main" id="{F5627849-705B-40E7-8333-CD4F529E0120}"/>
                  </a:ext>
                </a:extLst>
              </p:cNvPr>
              <p:cNvGrpSpPr/>
              <p:nvPr/>
            </p:nvGrpSpPr>
            <p:grpSpPr>
              <a:xfrm>
                <a:off x="5524129" y="3459239"/>
                <a:ext cx="539001" cy="267720"/>
                <a:chOff x="6166884" y="5570911"/>
                <a:chExt cx="1835888" cy="507368"/>
              </a:xfrm>
            </p:grpSpPr>
            <p:sp>
              <p:nvSpPr>
                <p:cNvPr id="107" name="Forma libre: forma 106">
                  <a:extLst>
                    <a:ext uri="{FF2B5EF4-FFF2-40B4-BE49-F238E27FC236}">
                      <a16:creationId xmlns:a16="http://schemas.microsoft.com/office/drawing/2014/main" id="{5E3CD795-A6EA-410C-9412-4CDD5C9C646A}"/>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sp>
              <p:nvSpPr>
                <p:cNvPr id="108" name="Forma libre: forma 107">
                  <a:extLst>
                    <a:ext uri="{FF2B5EF4-FFF2-40B4-BE49-F238E27FC236}">
                      <a16:creationId xmlns:a16="http://schemas.microsoft.com/office/drawing/2014/main" id="{FDA3543E-488C-45D7-967B-845A52C3D83E}"/>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dirty="0"/>
                </a:p>
              </p:txBody>
            </p:sp>
            <p:sp>
              <p:nvSpPr>
                <p:cNvPr id="109" name="Forma libre: forma 108">
                  <a:extLst>
                    <a:ext uri="{FF2B5EF4-FFF2-40B4-BE49-F238E27FC236}">
                      <a16:creationId xmlns:a16="http://schemas.microsoft.com/office/drawing/2014/main" id="{8B816B59-8193-42A9-B1BC-93B06D2876BC}"/>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grpSp>
          <p:grpSp>
            <p:nvGrpSpPr>
              <p:cNvPr id="110" name="Grupo 109">
                <a:extLst>
                  <a:ext uri="{FF2B5EF4-FFF2-40B4-BE49-F238E27FC236}">
                    <a16:creationId xmlns:a16="http://schemas.microsoft.com/office/drawing/2014/main" id="{93F27E61-FE8A-4060-8D64-27B612EA5D6D}"/>
                  </a:ext>
                </a:extLst>
              </p:cNvPr>
              <p:cNvGrpSpPr/>
              <p:nvPr/>
            </p:nvGrpSpPr>
            <p:grpSpPr>
              <a:xfrm>
                <a:off x="5663405" y="2654451"/>
                <a:ext cx="539001" cy="267720"/>
                <a:chOff x="6166884" y="5570911"/>
                <a:chExt cx="1835888" cy="507368"/>
              </a:xfrm>
            </p:grpSpPr>
            <p:sp>
              <p:nvSpPr>
                <p:cNvPr id="111" name="Forma libre: forma 110">
                  <a:extLst>
                    <a:ext uri="{FF2B5EF4-FFF2-40B4-BE49-F238E27FC236}">
                      <a16:creationId xmlns:a16="http://schemas.microsoft.com/office/drawing/2014/main" id="{9F070839-AD3C-423C-A346-EE0B17FA107D}"/>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sp>
              <p:nvSpPr>
                <p:cNvPr id="112" name="Forma libre: forma 111">
                  <a:extLst>
                    <a:ext uri="{FF2B5EF4-FFF2-40B4-BE49-F238E27FC236}">
                      <a16:creationId xmlns:a16="http://schemas.microsoft.com/office/drawing/2014/main" id="{503ABE6F-8E56-45DA-8ADD-F55735775A54}"/>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dirty="0"/>
                </a:p>
              </p:txBody>
            </p:sp>
            <p:sp>
              <p:nvSpPr>
                <p:cNvPr id="113" name="Forma libre: forma 112">
                  <a:extLst>
                    <a:ext uri="{FF2B5EF4-FFF2-40B4-BE49-F238E27FC236}">
                      <a16:creationId xmlns:a16="http://schemas.microsoft.com/office/drawing/2014/main" id="{66AB4E0F-8910-4956-8B73-2A273CD7C18B}"/>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grpSp>
          <p:grpSp>
            <p:nvGrpSpPr>
              <p:cNvPr id="114" name="Grupo 113">
                <a:extLst>
                  <a:ext uri="{FF2B5EF4-FFF2-40B4-BE49-F238E27FC236}">
                    <a16:creationId xmlns:a16="http://schemas.microsoft.com/office/drawing/2014/main" id="{15A734C0-8DC6-4135-89EF-9091F89ED462}"/>
                  </a:ext>
                </a:extLst>
              </p:cNvPr>
              <p:cNvGrpSpPr/>
              <p:nvPr/>
            </p:nvGrpSpPr>
            <p:grpSpPr>
              <a:xfrm>
                <a:off x="7428688" y="1938978"/>
                <a:ext cx="539001" cy="267720"/>
                <a:chOff x="6166884" y="5570911"/>
                <a:chExt cx="1835888" cy="507368"/>
              </a:xfrm>
            </p:grpSpPr>
            <p:sp>
              <p:nvSpPr>
                <p:cNvPr id="115" name="Forma libre: forma 114">
                  <a:extLst>
                    <a:ext uri="{FF2B5EF4-FFF2-40B4-BE49-F238E27FC236}">
                      <a16:creationId xmlns:a16="http://schemas.microsoft.com/office/drawing/2014/main" id="{5C9D0401-2664-4407-A224-15972C740CA1}"/>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sp>
              <p:nvSpPr>
                <p:cNvPr id="116" name="Forma libre: forma 115">
                  <a:extLst>
                    <a:ext uri="{FF2B5EF4-FFF2-40B4-BE49-F238E27FC236}">
                      <a16:creationId xmlns:a16="http://schemas.microsoft.com/office/drawing/2014/main" id="{01C0E471-D063-47A1-9418-4C34FDE494FB}"/>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dirty="0"/>
                </a:p>
              </p:txBody>
            </p:sp>
            <p:sp>
              <p:nvSpPr>
                <p:cNvPr id="117" name="Forma libre: forma 116">
                  <a:extLst>
                    <a:ext uri="{FF2B5EF4-FFF2-40B4-BE49-F238E27FC236}">
                      <a16:creationId xmlns:a16="http://schemas.microsoft.com/office/drawing/2014/main" id="{571B4F00-F912-41E8-9285-07AC53248761}"/>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grpSp>
          <p:grpSp>
            <p:nvGrpSpPr>
              <p:cNvPr id="118" name="Grupo 117">
                <a:extLst>
                  <a:ext uri="{FF2B5EF4-FFF2-40B4-BE49-F238E27FC236}">
                    <a16:creationId xmlns:a16="http://schemas.microsoft.com/office/drawing/2014/main" id="{5EB9F5D9-C54C-47BD-8DD3-7307FC43008C}"/>
                  </a:ext>
                </a:extLst>
              </p:cNvPr>
              <p:cNvGrpSpPr/>
              <p:nvPr/>
            </p:nvGrpSpPr>
            <p:grpSpPr>
              <a:xfrm>
                <a:off x="8589245" y="2794327"/>
                <a:ext cx="539001" cy="267720"/>
                <a:chOff x="6166884" y="5570911"/>
                <a:chExt cx="1835888" cy="507368"/>
              </a:xfrm>
            </p:grpSpPr>
            <p:sp>
              <p:nvSpPr>
                <p:cNvPr id="119" name="Forma libre: forma 118">
                  <a:extLst>
                    <a:ext uri="{FF2B5EF4-FFF2-40B4-BE49-F238E27FC236}">
                      <a16:creationId xmlns:a16="http://schemas.microsoft.com/office/drawing/2014/main" id="{1C8C3528-899B-44F6-9643-76A98277E835}"/>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sp>
              <p:nvSpPr>
                <p:cNvPr id="120" name="Forma libre: forma 119">
                  <a:extLst>
                    <a:ext uri="{FF2B5EF4-FFF2-40B4-BE49-F238E27FC236}">
                      <a16:creationId xmlns:a16="http://schemas.microsoft.com/office/drawing/2014/main" id="{21662E1B-E4C0-405A-B29F-989C86747506}"/>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dirty="0"/>
                </a:p>
              </p:txBody>
            </p:sp>
            <p:sp>
              <p:nvSpPr>
                <p:cNvPr id="121" name="Forma libre: forma 120">
                  <a:extLst>
                    <a:ext uri="{FF2B5EF4-FFF2-40B4-BE49-F238E27FC236}">
                      <a16:creationId xmlns:a16="http://schemas.microsoft.com/office/drawing/2014/main" id="{8577379C-ED4D-47E6-B14B-CFD819BEE993}"/>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grpSp>
          <p:grpSp>
            <p:nvGrpSpPr>
              <p:cNvPr id="122" name="Grupo 121">
                <a:extLst>
                  <a:ext uri="{FF2B5EF4-FFF2-40B4-BE49-F238E27FC236}">
                    <a16:creationId xmlns:a16="http://schemas.microsoft.com/office/drawing/2014/main" id="{FC47BCA1-BFE5-427E-AC03-D60EEC8FB73E}"/>
                  </a:ext>
                </a:extLst>
              </p:cNvPr>
              <p:cNvGrpSpPr/>
              <p:nvPr/>
            </p:nvGrpSpPr>
            <p:grpSpPr>
              <a:xfrm>
                <a:off x="9219357" y="3740536"/>
                <a:ext cx="539001" cy="267720"/>
                <a:chOff x="6166884" y="5570911"/>
                <a:chExt cx="1835888" cy="507368"/>
              </a:xfrm>
            </p:grpSpPr>
            <p:sp>
              <p:nvSpPr>
                <p:cNvPr id="123" name="Forma libre: forma 122">
                  <a:extLst>
                    <a:ext uri="{FF2B5EF4-FFF2-40B4-BE49-F238E27FC236}">
                      <a16:creationId xmlns:a16="http://schemas.microsoft.com/office/drawing/2014/main" id="{7DB4EE45-28D8-4374-9B36-2C254723EC8A}"/>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sp>
              <p:nvSpPr>
                <p:cNvPr id="124" name="Forma libre: forma 123">
                  <a:extLst>
                    <a:ext uri="{FF2B5EF4-FFF2-40B4-BE49-F238E27FC236}">
                      <a16:creationId xmlns:a16="http://schemas.microsoft.com/office/drawing/2014/main" id="{C2659487-E7AA-46DC-8703-6EBFF011C786}"/>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dirty="0"/>
                </a:p>
              </p:txBody>
            </p:sp>
            <p:sp>
              <p:nvSpPr>
                <p:cNvPr id="125" name="Forma libre: forma 124">
                  <a:extLst>
                    <a:ext uri="{FF2B5EF4-FFF2-40B4-BE49-F238E27FC236}">
                      <a16:creationId xmlns:a16="http://schemas.microsoft.com/office/drawing/2014/main" id="{CEEE4E23-C3EA-4ED5-AA97-1535133284C2}"/>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grpSp>
          <p:grpSp>
            <p:nvGrpSpPr>
              <p:cNvPr id="126" name="Grupo 125">
                <a:extLst>
                  <a:ext uri="{FF2B5EF4-FFF2-40B4-BE49-F238E27FC236}">
                    <a16:creationId xmlns:a16="http://schemas.microsoft.com/office/drawing/2014/main" id="{80A58012-7F7D-4D56-BDB5-F80342EAF033}"/>
                  </a:ext>
                </a:extLst>
              </p:cNvPr>
              <p:cNvGrpSpPr/>
              <p:nvPr/>
            </p:nvGrpSpPr>
            <p:grpSpPr>
              <a:xfrm>
                <a:off x="10858584" y="2928187"/>
                <a:ext cx="539001" cy="267720"/>
                <a:chOff x="6166884" y="5570911"/>
                <a:chExt cx="1835888" cy="507368"/>
              </a:xfrm>
            </p:grpSpPr>
            <p:sp>
              <p:nvSpPr>
                <p:cNvPr id="127" name="Forma libre: forma 126">
                  <a:extLst>
                    <a:ext uri="{FF2B5EF4-FFF2-40B4-BE49-F238E27FC236}">
                      <a16:creationId xmlns:a16="http://schemas.microsoft.com/office/drawing/2014/main" id="{0508ACF5-0DB4-4D69-A4D7-6B4E0430732E}"/>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sp>
              <p:nvSpPr>
                <p:cNvPr id="128" name="Forma libre: forma 127">
                  <a:extLst>
                    <a:ext uri="{FF2B5EF4-FFF2-40B4-BE49-F238E27FC236}">
                      <a16:creationId xmlns:a16="http://schemas.microsoft.com/office/drawing/2014/main" id="{6A3EFA72-19FC-4CF5-8418-27367E38E71E}"/>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dirty="0"/>
                </a:p>
              </p:txBody>
            </p:sp>
            <p:sp>
              <p:nvSpPr>
                <p:cNvPr id="129" name="Forma libre: forma 128">
                  <a:extLst>
                    <a:ext uri="{FF2B5EF4-FFF2-40B4-BE49-F238E27FC236}">
                      <a16:creationId xmlns:a16="http://schemas.microsoft.com/office/drawing/2014/main" id="{6B34A264-DAFC-4B53-AB04-7F9AEB5FA538}"/>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grpSp>
          <p:grpSp>
            <p:nvGrpSpPr>
              <p:cNvPr id="130" name="Grupo 129">
                <a:extLst>
                  <a:ext uri="{FF2B5EF4-FFF2-40B4-BE49-F238E27FC236}">
                    <a16:creationId xmlns:a16="http://schemas.microsoft.com/office/drawing/2014/main" id="{D946DE9A-E02B-407D-B97B-E0DF250A2016}"/>
                  </a:ext>
                </a:extLst>
              </p:cNvPr>
              <p:cNvGrpSpPr/>
              <p:nvPr/>
            </p:nvGrpSpPr>
            <p:grpSpPr>
              <a:xfrm>
                <a:off x="10053060" y="1928572"/>
                <a:ext cx="539001" cy="267720"/>
                <a:chOff x="6166884" y="5570911"/>
                <a:chExt cx="1835888" cy="507368"/>
              </a:xfrm>
            </p:grpSpPr>
            <p:sp>
              <p:nvSpPr>
                <p:cNvPr id="131" name="Forma libre: forma 130">
                  <a:extLst>
                    <a:ext uri="{FF2B5EF4-FFF2-40B4-BE49-F238E27FC236}">
                      <a16:creationId xmlns:a16="http://schemas.microsoft.com/office/drawing/2014/main" id="{6B573B65-E82D-4B05-B94C-9C3D89ECBE72}"/>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sp>
              <p:nvSpPr>
                <p:cNvPr id="132" name="Forma libre: forma 131">
                  <a:extLst>
                    <a:ext uri="{FF2B5EF4-FFF2-40B4-BE49-F238E27FC236}">
                      <a16:creationId xmlns:a16="http://schemas.microsoft.com/office/drawing/2014/main" id="{5DE15C6B-79C4-41F1-8844-3716AFE4B814}"/>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dirty="0"/>
                </a:p>
              </p:txBody>
            </p:sp>
            <p:sp>
              <p:nvSpPr>
                <p:cNvPr id="133" name="Forma libre: forma 132">
                  <a:extLst>
                    <a:ext uri="{FF2B5EF4-FFF2-40B4-BE49-F238E27FC236}">
                      <a16:creationId xmlns:a16="http://schemas.microsoft.com/office/drawing/2014/main" id="{E436BE7A-73D9-441F-B448-A6005C24E14A}"/>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grpSp>
          <p:grpSp>
            <p:nvGrpSpPr>
              <p:cNvPr id="134" name="Grupo 133">
                <a:extLst>
                  <a:ext uri="{FF2B5EF4-FFF2-40B4-BE49-F238E27FC236}">
                    <a16:creationId xmlns:a16="http://schemas.microsoft.com/office/drawing/2014/main" id="{8130691B-8E39-4988-B941-287646EAE17A}"/>
                  </a:ext>
                </a:extLst>
              </p:cNvPr>
              <p:cNvGrpSpPr/>
              <p:nvPr/>
            </p:nvGrpSpPr>
            <p:grpSpPr>
              <a:xfrm>
                <a:off x="11151259" y="704412"/>
                <a:ext cx="539001" cy="267720"/>
                <a:chOff x="6166884" y="5570911"/>
                <a:chExt cx="1835888" cy="507368"/>
              </a:xfrm>
            </p:grpSpPr>
            <p:sp>
              <p:nvSpPr>
                <p:cNvPr id="135" name="Forma libre: forma 134">
                  <a:extLst>
                    <a:ext uri="{FF2B5EF4-FFF2-40B4-BE49-F238E27FC236}">
                      <a16:creationId xmlns:a16="http://schemas.microsoft.com/office/drawing/2014/main" id="{41DF1E79-339D-4CE3-94EB-9036576112E7}"/>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sp>
              <p:nvSpPr>
                <p:cNvPr id="136" name="Forma libre: forma 135">
                  <a:extLst>
                    <a:ext uri="{FF2B5EF4-FFF2-40B4-BE49-F238E27FC236}">
                      <a16:creationId xmlns:a16="http://schemas.microsoft.com/office/drawing/2014/main" id="{DBA84CB4-D257-433A-9284-99300EF015A2}"/>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dirty="0"/>
                </a:p>
              </p:txBody>
            </p:sp>
            <p:sp>
              <p:nvSpPr>
                <p:cNvPr id="137" name="Forma libre: forma 136">
                  <a:extLst>
                    <a:ext uri="{FF2B5EF4-FFF2-40B4-BE49-F238E27FC236}">
                      <a16:creationId xmlns:a16="http://schemas.microsoft.com/office/drawing/2014/main" id="{38FFDE99-70CE-4422-B9DE-C7E8A352F1BF}"/>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grpSp>
          <p:grpSp>
            <p:nvGrpSpPr>
              <p:cNvPr id="138" name="Grupo 137">
                <a:extLst>
                  <a:ext uri="{FF2B5EF4-FFF2-40B4-BE49-F238E27FC236}">
                    <a16:creationId xmlns:a16="http://schemas.microsoft.com/office/drawing/2014/main" id="{D0ACD75C-5747-48A6-9800-E0D3305A67C7}"/>
                  </a:ext>
                </a:extLst>
              </p:cNvPr>
              <p:cNvGrpSpPr/>
              <p:nvPr/>
            </p:nvGrpSpPr>
            <p:grpSpPr>
              <a:xfrm>
                <a:off x="11342732" y="2066728"/>
                <a:ext cx="539001" cy="267720"/>
                <a:chOff x="6166884" y="5570911"/>
                <a:chExt cx="1835888" cy="507368"/>
              </a:xfrm>
            </p:grpSpPr>
            <p:sp>
              <p:nvSpPr>
                <p:cNvPr id="139" name="Forma libre: forma 138">
                  <a:extLst>
                    <a:ext uri="{FF2B5EF4-FFF2-40B4-BE49-F238E27FC236}">
                      <a16:creationId xmlns:a16="http://schemas.microsoft.com/office/drawing/2014/main" id="{C925DA41-2997-478D-B14B-AA243CB3F357}"/>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sp>
              <p:nvSpPr>
                <p:cNvPr id="140" name="Forma libre: forma 139">
                  <a:extLst>
                    <a:ext uri="{FF2B5EF4-FFF2-40B4-BE49-F238E27FC236}">
                      <a16:creationId xmlns:a16="http://schemas.microsoft.com/office/drawing/2014/main" id="{7DFEA06C-D2E6-4F89-A064-5BB548AA8AC7}"/>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dirty="0"/>
                </a:p>
              </p:txBody>
            </p:sp>
            <p:sp>
              <p:nvSpPr>
                <p:cNvPr id="141" name="Forma libre: forma 140">
                  <a:extLst>
                    <a:ext uri="{FF2B5EF4-FFF2-40B4-BE49-F238E27FC236}">
                      <a16:creationId xmlns:a16="http://schemas.microsoft.com/office/drawing/2014/main" id="{755ED674-48D7-4EF3-BE1D-57B7CE5666F5}"/>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ln>
                  <a:solidFill>
                    <a:srgbClr val="FFC409"/>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s-CO"/>
                </a:p>
              </p:txBody>
            </p:sp>
          </p:grpSp>
          <p:pic>
            <p:nvPicPr>
              <p:cNvPr id="160" name="Imagen 159">
                <a:extLst>
                  <a:ext uri="{FF2B5EF4-FFF2-40B4-BE49-F238E27FC236}">
                    <a16:creationId xmlns:a16="http://schemas.microsoft.com/office/drawing/2014/main" id="{44C02FC5-1B34-4B9A-821B-E9007D33AE26}"/>
                  </a:ext>
                </a:extLst>
              </p:cNvPr>
              <p:cNvPicPr>
                <a:picLocks noChangeAspect="1"/>
              </p:cNvPicPr>
              <p:nvPr/>
            </p:nvPicPr>
            <p:blipFill>
              <a:blip r:embed="rId40"/>
              <a:stretch>
                <a:fillRect/>
              </a:stretch>
            </p:blipFill>
            <p:spPr>
              <a:xfrm>
                <a:off x="8702164" y="3158560"/>
                <a:ext cx="648000" cy="648000"/>
              </a:xfrm>
              <a:prstGeom prst="rect">
                <a:avLst/>
              </a:prstGeom>
            </p:spPr>
          </p:pic>
        </p:grpSp>
        <p:grpSp>
          <p:nvGrpSpPr>
            <p:cNvPr id="55" name="Grupo 54">
              <a:extLst>
                <a:ext uri="{FF2B5EF4-FFF2-40B4-BE49-F238E27FC236}">
                  <a16:creationId xmlns:a16="http://schemas.microsoft.com/office/drawing/2014/main" id="{48D3E5EF-E9BD-42EC-95D9-262894348578}"/>
                </a:ext>
              </a:extLst>
            </p:cNvPr>
            <p:cNvGrpSpPr/>
            <p:nvPr/>
          </p:nvGrpSpPr>
          <p:grpSpPr>
            <a:xfrm>
              <a:off x="2606761" y="3697676"/>
              <a:ext cx="1161057" cy="294167"/>
              <a:chOff x="6166884" y="5570911"/>
              <a:chExt cx="1835888" cy="507368"/>
            </a:xfrm>
          </p:grpSpPr>
          <p:sp>
            <p:nvSpPr>
              <p:cNvPr id="52" name="Forma libre: forma 51">
                <a:extLst>
                  <a:ext uri="{FF2B5EF4-FFF2-40B4-BE49-F238E27FC236}">
                    <a16:creationId xmlns:a16="http://schemas.microsoft.com/office/drawing/2014/main" id="{AADFBFD0-1C66-43E9-984B-1C71365B2020}"/>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3" name="Forma libre: forma 52">
                <a:extLst>
                  <a:ext uri="{FF2B5EF4-FFF2-40B4-BE49-F238E27FC236}">
                    <a16:creationId xmlns:a16="http://schemas.microsoft.com/office/drawing/2014/main" id="{31084A00-FF06-4F7B-AF57-835797362016}"/>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4" name="Forma libre: forma 53">
                <a:extLst>
                  <a:ext uri="{FF2B5EF4-FFF2-40B4-BE49-F238E27FC236}">
                    <a16:creationId xmlns:a16="http://schemas.microsoft.com/office/drawing/2014/main" id="{EE364A94-AAF8-4B07-876D-0C03BB6746B0}"/>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56" name="Grupo 55">
              <a:extLst>
                <a:ext uri="{FF2B5EF4-FFF2-40B4-BE49-F238E27FC236}">
                  <a16:creationId xmlns:a16="http://schemas.microsoft.com/office/drawing/2014/main" id="{F2575157-837A-4911-9760-F0B46D8FA173}"/>
                </a:ext>
              </a:extLst>
            </p:cNvPr>
            <p:cNvGrpSpPr/>
            <p:nvPr/>
          </p:nvGrpSpPr>
          <p:grpSpPr>
            <a:xfrm>
              <a:off x="1842948" y="6427636"/>
              <a:ext cx="1161057" cy="294167"/>
              <a:chOff x="6166884" y="5570911"/>
              <a:chExt cx="1835888" cy="507368"/>
            </a:xfrm>
          </p:grpSpPr>
          <p:sp>
            <p:nvSpPr>
              <p:cNvPr id="57" name="Forma libre: forma 56">
                <a:extLst>
                  <a:ext uri="{FF2B5EF4-FFF2-40B4-BE49-F238E27FC236}">
                    <a16:creationId xmlns:a16="http://schemas.microsoft.com/office/drawing/2014/main" id="{C3E9BC9C-77F9-4D49-9757-D312C316C486}"/>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8" name="Forma libre: forma 57">
                <a:extLst>
                  <a:ext uri="{FF2B5EF4-FFF2-40B4-BE49-F238E27FC236}">
                    <a16:creationId xmlns:a16="http://schemas.microsoft.com/office/drawing/2014/main" id="{C4673D67-B068-4992-AD2D-F971830F41C5}"/>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9" name="Forma libre: forma 58">
                <a:extLst>
                  <a:ext uri="{FF2B5EF4-FFF2-40B4-BE49-F238E27FC236}">
                    <a16:creationId xmlns:a16="http://schemas.microsoft.com/office/drawing/2014/main" id="{A2D341E3-3478-4EEB-AF1C-EF0EF9FC12D2}"/>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60" name="Grupo 59">
              <a:extLst>
                <a:ext uri="{FF2B5EF4-FFF2-40B4-BE49-F238E27FC236}">
                  <a16:creationId xmlns:a16="http://schemas.microsoft.com/office/drawing/2014/main" id="{5E3FD559-F2B3-4760-B961-A81ED393AEF4}"/>
                </a:ext>
              </a:extLst>
            </p:cNvPr>
            <p:cNvGrpSpPr/>
            <p:nvPr/>
          </p:nvGrpSpPr>
          <p:grpSpPr>
            <a:xfrm>
              <a:off x="3967072" y="4312856"/>
              <a:ext cx="1161057" cy="294167"/>
              <a:chOff x="6166884" y="5570911"/>
              <a:chExt cx="1835888" cy="507368"/>
            </a:xfrm>
          </p:grpSpPr>
          <p:sp>
            <p:nvSpPr>
              <p:cNvPr id="61" name="Forma libre: forma 60">
                <a:extLst>
                  <a:ext uri="{FF2B5EF4-FFF2-40B4-BE49-F238E27FC236}">
                    <a16:creationId xmlns:a16="http://schemas.microsoft.com/office/drawing/2014/main" id="{D34CE3DD-C347-47FE-91FA-06D4ED033FBA}"/>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2" name="Forma libre: forma 61">
                <a:extLst>
                  <a:ext uri="{FF2B5EF4-FFF2-40B4-BE49-F238E27FC236}">
                    <a16:creationId xmlns:a16="http://schemas.microsoft.com/office/drawing/2014/main" id="{42FFB155-783A-4F9C-A2C7-2C58B801B1AB}"/>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3" name="Forma libre: forma 62">
                <a:extLst>
                  <a:ext uri="{FF2B5EF4-FFF2-40B4-BE49-F238E27FC236}">
                    <a16:creationId xmlns:a16="http://schemas.microsoft.com/office/drawing/2014/main" id="{AEEC5173-6904-4071-B16D-5037AA440CEE}"/>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64" name="Grupo 63">
              <a:extLst>
                <a:ext uri="{FF2B5EF4-FFF2-40B4-BE49-F238E27FC236}">
                  <a16:creationId xmlns:a16="http://schemas.microsoft.com/office/drawing/2014/main" id="{B93490EB-EA15-4087-A432-BEAB1FC6DEA3}"/>
                </a:ext>
              </a:extLst>
            </p:cNvPr>
            <p:cNvGrpSpPr/>
            <p:nvPr/>
          </p:nvGrpSpPr>
          <p:grpSpPr>
            <a:xfrm>
              <a:off x="3826434" y="5497068"/>
              <a:ext cx="1161057" cy="294167"/>
              <a:chOff x="6166884" y="5570911"/>
              <a:chExt cx="1835888" cy="507368"/>
            </a:xfrm>
          </p:grpSpPr>
          <p:sp>
            <p:nvSpPr>
              <p:cNvPr id="65" name="Forma libre: forma 64">
                <a:extLst>
                  <a:ext uri="{FF2B5EF4-FFF2-40B4-BE49-F238E27FC236}">
                    <a16:creationId xmlns:a16="http://schemas.microsoft.com/office/drawing/2014/main" id="{3B84753A-E299-4860-8EEE-861495877830}"/>
                  </a:ext>
                </a:extLst>
              </p:cNvPr>
              <p:cNvSpPr/>
              <p:nvPr/>
            </p:nvSpPr>
            <p:spPr>
              <a:xfrm>
                <a:off x="6166884" y="55709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6" name="Forma libre: forma 65">
                <a:extLst>
                  <a:ext uri="{FF2B5EF4-FFF2-40B4-BE49-F238E27FC236}">
                    <a16:creationId xmlns:a16="http://schemas.microsoft.com/office/drawing/2014/main" id="{C0FF7205-E2B1-4028-8882-9C8CFB18740D}"/>
                  </a:ext>
                </a:extLst>
              </p:cNvPr>
              <p:cNvSpPr/>
              <p:nvPr/>
            </p:nvSpPr>
            <p:spPr>
              <a:xfrm>
                <a:off x="6319284" y="57233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7" name="Forma libre: forma 66">
                <a:extLst>
                  <a:ext uri="{FF2B5EF4-FFF2-40B4-BE49-F238E27FC236}">
                    <a16:creationId xmlns:a16="http://schemas.microsoft.com/office/drawing/2014/main" id="{5B476B53-D56F-4DFF-AD44-9F94329B5949}"/>
                  </a:ext>
                </a:extLst>
              </p:cNvPr>
              <p:cNvSpPr/>
              <p:nvPr/>
            </p:nvSpPr>
            <p:spPr>
              <a:xfrm>
                <a:off x="6471684" y="5875711"/>
                <a:ext cx="1531088" cy="202568"/>
              </a:xfrm>
              <a:custGeom>
                <a:avLst/>
                <a:gdLst>
                  <a:gd name="connsiteX0" fmla="*/ 0 w 1531088"/>
                  <a:gd name="connsiteY0" fmla="*/ 202568 h 202568"/>
                  <a:gd name="connsiteX1" fmla="*/ 244549 w 1531088"/>
                  <a:gd name="connsiteY1" fmla="*/ 549 h 202568"/>
                  <a:gd name="connsiteX2" fmla="*/ 701749 w 1531088"/>
                  <a:gd name="connsiteY2" fmla="*/ 138773 h 202568"/>
                  <a:gd name="connsiteX3" fmla="*/ 1105786 w 1531088"/>
                  <a:gd name="connsiteY3" fmla="*/ 11182 h 202568"/>
                  <a:gd name="connsiteX4" fmla="*/ 1531088 w 1531088"/>
                  <a:gd name="connsiteY4" fmla="*/ 149405 h 202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088" h="202568">
                    <a:moveTo>
                      <a:pt x="0" y="202568"/>
                    </a:moveTo>
                    <a:cubicBezTo>
                      <a:pt x="63795" y="106875"/>
                      <a:pt x="127591" y="11182"/>
                      <a:pt x="244549" y="549"/>
                    </a:cubicBezTo>
                    <a:cubicBezTo>
                      <a:pt x="361507" y="-10084"/>
                      <a:pt x="558210" y="137001"/>
                      <a:pt x="701749" y="138773"/>
                    </a:cubicBezTo>
                    <a:cubicBezTo>
                      <a:pt x="845288" y="140545"/>
                      <a:pt x="967563" y="9410"/>
                      <a:pt x="1105786" y="11182"/>
                    </a:cubicBezTo>
                    <a:cubicBezTo>
                      <a:pt x="1244009" y="12954"/>
                      <a:pt x="1387548" y="81179"/>
                      <a:pt x="1531088" y="149405"/>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spTree>
    <p:extLst>
      <p:ext uri="{BB962C8B-B14F-4D97-AF65-F5344CB8AC3E}">
        <p14:creationId xmlns:p14="http://schemas.microsoft.com/office/powerpoint/2010/main" val="688785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ángulo 12">
            <a:extLst>
              <a:ext uri="{FF2B5EF4-FFF2-40B4-BE49-F238E27FC236}">
                <a16:creationId xmlns:a16="http://schemas.microsoft.com/office/drawing/2014/main" id="{0922CCD0-7E1E-46A4-AD74-8BC3AC29AB08}"/>
              </a:ext>
            </a:extLst>
          </p:cNvPr>
          <p:cNvSpPr/>
          <p:nvPr/>
        </p:nvSpPr>
        <p:spPr>
          <a:xfrm>
            <a:off x="1136397" y="502020"/>
            <a:ext cx="5323715" cy="164297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dirty="0">
                <a:ln w="28575">
                  <a:solidFill>
                    <a:srgbClr val="1F24FF"/>
                  </a:solidFill>
                  <a:prstDash val="solid"/>
                </a:ln>
                <a:solidFill>
                  <a:schemeClr val="tx1"/>
                </a:solidFill>
                <a:effectLst>
                  <a:outerShdw dist="38100" dir="2700000" algn="tl" rotWithShape="0">
                    <a:schemeClr val="bg1">
                      <a:lumMod val="50000"/>
                    </a:schemeClr>
                  </a:outerShdw>
                </a:effectLst>
                <a:latin typeface="+mj-lt"/>
                <a:ea typeface="+mj-ea"/>
                <a:cs typeface="+mj-cs"/>
              </a:rPr>
              <a:t>CONCLUSION</a:t>
            </a:r>
            <a:endParaRPr lang="en-US" sz="4000" b="1" kern="1200" cap="none" spc="0" dirty="0">
              <a:ln w="28575">
                <a:solidFill>
                  <a:srgbClr val="1F24FF"/>
                </a:solidFill>
                <a:prstDash val="solid"/>
              </a:ln>
              <a:solidFill>
                <a:schemeClr val="tx1"/>
              </a:solidFill>
              <a:effectLst>
                <a:outerShdw dist="38100" dir="2700000" algn="tl" rotWithShape="0">
                  <a:schemeClr val="bg1">
                    <a:lumMod val="50000"/>
                  </a:schemeClr>
                </a:outerShdw>
              </a:effectLst>
              <a:latin typeface="+mj-lt"/>
              <a:ea typeface="+mj-ea"/>
              <a:cs typeface="+mj-cs"/>
            </a:endParaRPr>
          </a:p>
        </p:txBody>
      </p:sp>
      <p:sp>
        <p:nvSpPr>
          <p:cNvPr id="4" name="CuadroTexto 3">
            <a:extLst>
              <a:ext uri="{FF2B5EF4-FFF2-40B4-BE49-F238E27FC236}">
                <a16:creationId xmlns:a16="http://schemas.microsoft.com/office/drawing/2014/main" id="{73F89E50-0331-4977-A2F9-D7B86D4DBCBA}"/>
              </a:ext>
            </a:extLst>
          </p:cNvPr>
          <p:cNvSpPr txBox="1"/>
          <p:nvPr/>
        </p:nvSpPr>
        <p:spPr>
          <a:xfrm>
            <a:off x="1144923" y="2405894"/>
            <a:ext cx="5315189" cy="3535083"/>
          </a:xfrm>
          <a:prstGeom prst="rect">
            <a:avLst/>
          </a:prstGeom>
        </p:spPr>
        <p:txBody>
          <a:bodyPr vert="horz" lIns="91440" tIns="45720" rIns="91440" bIns="45720" rtlCol="0" anchor="t">
            <a:normAutofit/>
          </a:bodyPr>
          <a:lstStyle/>
          <a:p>
            <a:pPr algn="just">
              <a:lnSpc>
                <a:spcPct val="90000"/>
              </a:lnSpc>
              <a:spcAft>
                <a:spcPts val="800"/>
              </a:spcAft>
            </a:pPr>
            <a:r>
              <a:rPr lang="es-CO" sz="2000" dirty="0">
                <a:latin typeface="Century Gothic" panose="020B0502020202020204" pitchFamily="34" charset="0"/>
              </a:rPr>
              <a:t>El Proyecto se logro gracias a la implementación de los autómatas finitos deterministas ya que carece de ambigüedad al momento de transición de un estado a otro que es justamente lo que se buscaba para este caso.</a:t>
            </a:r>
            <a:br>
              <a:rPr lang="en-US" sz="2000" dirty="0">
                <a:latin typeface="Century Gothic" panose="020B0502020202020204" pitchFamily="34" charset="0"/>
              </a:rPr>
            </a:br>
            <a:endParaRPr lang="en-US" sz="2000" dirty="0">
              <a:latin typeface="Century Gothic" panose="020B0502020202020204" pitchFamily="34" charset="0"/>
            </a:endParaRPr>
          </a:p>
        </p:txBody>
      </p:sp>
      <p:sp>
        <p:nvSpPr>
          <p:cNvPr id="20" name="Rectangle 19">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Elipse 1">
            <a:extLst>
              <a:ext uri="{FF2B5EF4-FFF2-40B4-BE49-F238E27FC236}">
                <a16:creationId xmlns:a16="http://schemas.microsoft.com/office/drawing/2014/main" id="{355E363C-67B4-40C7-9647-14983336D492}"/>
              </a:ext>
            </a:extLst>
          </p:cNvPr>
          <p:cNvSpPr/>
          <p:nvPr/>
        </p:nvSpPr>
        <p:spPr>
          <a:xfrm>
            <a:off x="6728346" y="1733265"/>
            <a:ext cx="3960000" cy="3960000"/>
          </a:xfrm>
          <a:prstGeom prst="ellipse">
            <a:avLst/>
          </a:prstGeom>
          <a:solidFill>
            <a:schemeClr val="bg1"/>
          </a:solid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6146" name="Picture 2" descr="✔️ Check Mark - Royalty-Free GIF - Animated Sticker - Free PNG - Animated  Icon">
            <a:extLst>
              <a:ext uri="{FF2B5EF4-FFF2-40B4-BE49-F238E27FC236}">
                <a16:creationId xmlns:a16="http://schemas.microsoft.com/office/drawing/2014/main" id="{87688E57-8CC7-4202-8BD2-F2291DA87A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776" y="152398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278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ángulo 12">
            <a:extLst>
              <a:ext uri="{FF2B5EF4-FFF2-40B4-BE49-F238E27FC236}">
                <a16:creationId xmlns:a16="http://schemas.microsoft.com/office/drawing/2014/main" id="{0922CCD0-7E1E-46A4-AD74-8BC3AC29AB08}"/>
              </a:ext>
            </a:extLst>
          </p:cNvPr>
          <p:cNvSpPr/>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a:ln w="28575">
                  <a:solidFill>
                    <a:srgbClr val="1F24FF"/>
                  </a:solidFill>
                  <a:prstDash val="solid"/>
                </a:ln>
                <a:solidFill>
                  <a:srgbClr val="FFFFFF"/>
                </a:solidFill>
                <a:effectLst>
                  <a:outerShdw dist="38100" dir="2700000" algn="tl" rotWithShape="0">
                    <a:schemeClr val="bg1">
                      <a:lumMod val="50000"/>
                    </a:schemeClr>
                  </a:outerShdw>
                </a:effectLst>
                <a:latin typeface="+mj-lt"/>
                <a:ea typeface="+mj-ea"/>
                <a:cs typeface="+mj-cs"/>
              </a:rPr>
              <a:t>TRABAJOS FUTUROS</a:t>
            </a:r>
            <a:endParaRPr lang="en-US" sz="4000" b="1" kern="1200" cap="none" spc="0">
              <a:ln w="28575">
                <a:solidFill>
                  <a:srgbClr val="1F24FF"/>
                </a:solidFill>
                <a:prstDash val="solid"/>
              </a:ln>
              <a:solidFill>
                <a:srgbClr val="FFFFFF"/>
              </a:solidFill>
              <a:effectLst>
                <a:outerShdw dist="38100" dir="2700000" algn="tl" rotWithShape="0">
                  <a:schemeClr val="bg1">
                    <a:lumMod val="50000"/>
                  </a:schemeClr>
                </a:outerShdw>
              </a:effectLst>
              <a:latin typeface="+mj-lt"/>
              <a:ea typeface="+mj-ea"/>
              <a:cs typeface="+mj-cs"/>
            </a:endParaRPr>
          </a:p>
        </p:txBody>
      </p:sp>
      <p:sp>
        <p:nvSpPr>
          <p:cNvPr id="4" name="CuadroTexto 3">
            <a:extLst>
              <a:ext uri="{FF2B5EF4-FFF2-40B4-BE49-F238E27FC236}">
                <a16:creationId xmlns:a16="http://schemas.microsoft.com/office/drawing/2014/main" id="{73F89E50-0331-4977-A2F9-D7B86D4DBCBA}"/>
              </a:ext>
            </a:extLst>
          </p:cNvPr>
          <p:cNvSpPr txBox="1"/>
          <p:nvPr/>
        </p:nvSpPr>
        <p:spPr>
          <a:xfrm>
            <a:off x="1371599" y="2318197"/>
            <a:ext cx="9724031" cy="3683358"/>
          </a:xfrm>
          <a:prstGeom prst="rect">
            <a:avLst/>
          </a:prstGeom>
        </p:spPr>
        <p:txBody>
          <a:bodyPr vert="horz" lIns="91440" tIns="45720" rIns="91440" bIns="45720" rtlCol="0" anchor="ctr">
            <a:normAutofit/>
          </a:bodyPr>
          <a:lstStyle/>
          <a:p>
            <a:pPr marL="342900" indent="-228600">
              <a:lnSpc>
                <a:spcPct val="90000"/>
              </a:lnSpc>
              <a:spcAft>
                <a:spcPts val="800"/>
              </a:spcAft>
              <a:buFont typeface="Arial" panose="020B0604020202020204" pitchFamily="34" charset="0"/>
              <a:buChar char="•"/>
            </a:pPr>
            <a:r>
              <a:rPr lang="es-CO" sz="2000" dirty="0">
                <a:latin typeface="Century Gothic" panose="020B0502020202020204" pitchFamily="34" charset="0"/>
              </a:rPr>
              <a:t>Implementar una interfaz grafica, donde a medida que el usuario va avanzando, se puede ver el avance en el mapa.</a:t>
            </a:r>
          </a:p>
          <a:p>
            <a:pPr marL="342900" indent="-228600">
              <a:lnSpc>
                <a:spcPct val="90000"/>
              </a:lnSpc>
              <a:spcAft>
                <a:spcPts val="800"/>
              </a:spcAft>
              <a:buFont typeface="Arial" panose="020B0604020202020204" pitchFamily="34" charset="0"/>
              <a:buChar char="•"/>
            </a:pPr>
            <a:r>
              <a:rPr lang="es-CO" sz="2000" dirty="0">
                <a:latin typeface="Century Gothic" panose="020B0502020202020204" pitchFamily="34" charset="0"/>
              </a:rPr>
              <a:t>Aumentar la cantidad de estados para así ampliar las posibilidades del juego.</a:t>
            </a:r>
          </a:p>
        </p:txBody>
      </p:sp>
    </p:spTree>
    <p:extLst>
      <p:ext uri="{BB962C8B-B14F-4D97-AF65-F5344CB8AC3E}">
        <p14:creationId xmlns:p14="http://schemas.microsoft.com/office/powerpoint/2010/main" val="4174232583"/>
      </p:ext>
    </p:extLst>
  </p:cSld>
  <p:clrMapOvr>
    <a:masterClrMapping/>
  </p:clrMapOvr>
</p:sld>
</file>

<file path=ppt/theme/theme1.xml><?xml version="1.0" encoding="utf-8"?>
<a:theme xmlns:a="http://schemas.openxmlformats.org/drawingml/2006/main" name="Tema de Office">
  <a:themeElements>
    <a:clrScheme name="Azul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TotalTime>
  <Words>343</Words>
  <Application>Microsoft Office PowerPoint</Application>
  <PresentationFormat>Panorámica</PresentationFormat>
  <Paragraphs>16</Paragraphs>
  <Slides>7</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7</vt:i4>
      </vt:variant>
    </vt:vector>
  </HeadingPairs>
  <TitlesOfParts>
    <vt:vector size="12" baseType="lpstr">
      <vt:lpstr>Arial</vt:lpstr>
      <vt:lpstr>Calibri</vt:lpstr>
      <vt:lpstr>Calibri Light</vt:lpstr>
      <vt:lpstr>Century Gothic</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ASHLEY CALDERON</dc:creator>
  <cp:lastModifiedBy>ASHLEY CALDERON</cp:lastModifiedBy>
  <cp:revision>1</cp:revision>
  <dcterms:created xsi:type="dcterms:W3CDTF">2022-03-18T03:49:41Z</dcterms:created>
  <dcterms:modified xsi:type="dcterms:W3CDTF">2022-03-18T07:40:38Z</dcterms:modified>
</cp:coreProperties>
</file>